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3" r:id="rId4"/>
    <p:sldId id="258" r:id="rId5"/>
    <p:sldId id="259" r:id="rId6"/>
    <p:sldId id="260" r:id="rId7"/>
    <p:sldId id="261" r:id="rId8"/>
    <p:sldId id="262" r:id="rId9"/>
    <p:sldId id="267" r:id="rId10"/>
    <p:sldId id="268" r:id="rId11"/>
    <p:sldId id="269" r:id="rId12"/>
    <p:sldId id="270" r:id="rId13"/>
    <p:sldId id="27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garita Muñoz" initials="MM" lastIdx="1" clrIdx="0">
    <p:extLst>
      <p:ext uri="{19B8F6BF-5375-455C-9EA6-DF929625EA0E}">
        <p15:presenceInfo xmlns:p15="http://schemas.microsoft.com/office/powerpoint/2012/main" userId="d3e99227b33bb5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66" d="100"/>
          <a:sy n="66" d="100"/>
        </p:scale>
        <p:origin x="900" y="1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E5783D-515E-4883-B62D-265EBFA915F1}"/>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a:p>
        </p:txBody>
      </p:sp>
      <p:sp>
        <p:nvSpPr>
          <p:cNvPr id="3" name="Subtítulo 2">
            <a:extLst>
              <a:ext uri="{FF2B5EF4-FFF2-40B4-BE49-F238E27FC236}">
                <a16:creationId xmlns:a16="http://schemas.microsoft.com/office/drawing/2014/main" id="{CF5510C3-4B7F-4BDE-8FF4-B6ADC401EF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Marcador de fecha 3">
            <a:extLst>
              <a:ext uri="{FF2B5EF4-FFF2-40B4-BE49-F238E27FC236}">
                <a16:creationId xmlns:a16="http://schemas.microsoft.com/office/drawing/2014/main" id="{F55EED9F-B0E9-42B4-B762-DE5A2F921FD5}"/>
              </a:ext>
            </a:extLst>
          </p:cNvPr>
          <p:cNvSpPr>
            <a:spLocks noGrp="1"/>
          </p:cNvSpPr>
          <p:nvPr>
            <p:ph type="dt" sz="half" idx="10"/>
          </p:nvPr>
        </p:nvSpPr>
        <p:spPr/>
        <p:txBody>
          <a:bodyPr/>
          <a:lstStyle/>
          <a:p>
            <a:fld id="{BFD14D75-0B7E-4EA7-8433-119F4A983332}" type="datetimeFigureOut">
              <a:rPr lang="en-US" smtClean="0"/>
              <a:t>7/26/2021</a:t>
            </a:fld>
            <a:endParaRPr lang="en-US"/>
          </a:p>
        </p:txBody>
      </p:sp>
      <p:sp>
        <p:nvSpPr>
          <p:cNvPr id="5" name="Marcador de pie de página 4">
            <a:extLst>
              <a:ext uri="{FF2B5EF4-FFF2-40B4-BE49-F238E27FC236}">
                <a16:creationId xmlns:a16="http://schemas.microsoft.com/office/drawing/2014/main" id="{CC865E83-9F30-44EA-8032-7A996CBAD0A6}"/>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D1DC1DC1-AE07-4CCE-BE09-7667E15B4841}"/>
              </a:ext>
            </a:extLst>
          </p:cNvPr>
          <p:cNvSpPr>
            <a:spLocks noGrp="1"/>
          </p:cNvSpPr>
          <p:nvPr>
            <p:ph type="sldNum" sz="quarter" idx="12"/>
          </p:nvPr>
        </p:nvSpPr>
        <p:spPr/>
        <p:txBody>
          <a:bodyPr/>
          <a:lstStyle/>
          <a:p>
            <a:fld id="{A6D51AA3-87D1-4871-A7E4-ED9776854272}" type="slidenum">
              <a:rPr lang="en-US" smtClean="0"/>
              <a:t>‹Nº›</a:t>
            </a:fld>
            <a:endParaRPr lang="en-US"/>
          </a:p>
        </p:txBody>
      </p:sp>
    </p:spTree>
    <p:extLst>
      <p:ext uri="{BB962C8B-B14F-4D97-AF65-F5344CB8AC3E}">
        <p14:creationId xmlns:p14="http://schemas.microsoft.com/office/powerpoint/2010/main" val="2627178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3BA694-1337-4EAB-848E-AEAF3C467F4E}"/>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3ACB86B8-8978-40DF-BA74-5772D8634FAE}"/>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DFCF62E9-59FD-4A1E-B798-3475C0EDA1B6}"/>
              </a:ext>
            </a:extLst>
          </p:cNvPr>
          <p:cNvSpPr>
            <a:spLocks noGrp="1"/>
          </p:cNvSpPr>
          <p:nvPr>
            <p:ph type="dt" sz="half" idx="10"/>
          </p:nvPr>
        </p:nvSpPr>
        <p:spPr/>
        <p:txBody>
          <a:bodyPr/>
          <a:lstStyle/>
          <a:p>
            <a:fld id="{BFD14D75-0B7E-4EA7-8433-119F4A983332}" type="datetimeFigureOut">
              <a:rPr lang="en-US" smtClean="0"/>
              <a:t>7/26/2021</a:t>
            </a:fld>
            <a:endParaRPr lang="en-US"/>
          </a:p>
        </p:txBody>
      </p:sp>
      <p:sp>
        <p:nvSpPr>
          <p:cNvPr id="5" name="Marcador de pie de página 4">
            <a:extLst>
              <a:ext uri="{FF2B5EF4-FFF2-40B4-BE49-F238E27FC236}">
                <a16:creationId xmlns:a16="http://schemas.microsoft.com/office/drawing/2014/main" id="{D4294584-E894-4977-8526-355259582041}"/>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6CE9E180-4CAF-464F-AD54-62B4F87C5131}"/>
              </a:ext>
            </a:extLst>
          </p:cNvPr>
          <p:cNvSpPr>
            <a:spLocks noGrp="1"/>
          </p:cNvSpPr>
          <p:nvPr>
            <p:ph type="sldNum" sz="quarter" idx="12"/>
          </p:nvPr>
        </p:nvSpPr>
        <p:spPr/>
        <p:txBody>
          <a:bodyPr/>
          <a:lstStyle/>
          <a:p>
            <a:fld id="{A6D51AA3-87D1-4871-A7E4-ED9776854272}" type="slidenum">
              <a:rPr lang="en-US" smtClean="0"/>
              <a:t>‹Nº›</a:t>
            </a:fld>
            <a:endParaRPr lang="en-US"/>
          </a:p>
        </p:txBody>
      </p:sp>
    </p:spTree>
    <p:extLst>
      <p:ext uri="{BB962C8B-B14F-4D97-AF65-F5344CB8AC3E}">
        <p14:creationId xmlns:p14="http://schemas.microsoft.com/office/powerpoint/2010/main" val="1631143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FBAC12AC-6FB3-4EB6-BDD5-60DDF8623F1C}"/>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C6A8ED97-76DE-4C99-8B52-A4959C9EAA11}"/>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5CCAF4D1-4340-4BFC-8D40-D727301B9F31}"/>
              </a:ext>
            </a:extLst>
          </p:cNvPr>
          <p:cNvSpPr>
            <a:spLocks noGrp="1"/>
          </p:cNvSpPr>
          <p:nvPr>
            <p:ph type="dt" sz="half" idx="10"/>
          </p:nvPr>
        </p:nvSpPr>
        <p:spPr/>
        <p:txBody>
          <a:bodyPr/>
          <a:lstStyle/>
          <a:p>
            <a:fld id="{BFD14D75-0B7E-4EA7-8433-119F4A983332}" type="datetimeFigureOut">
              <a:rPr lang="en-US" smtClean="0"/>
              <a:t>7/26/2021</a:t>
            </a:fld>
            <a:endParaRPr lang="en-US"/>
          </a:p>
        </p:txBody>
      </p:sp>
      <p:sp>
        <p:nvSpPr>
          <p:cNvPr id="5" name="Marcador de pie de página 4">
            <a:extLst>
              <a:ext uri="{FF2B5EF4-FFF2-40B4-BE49-F238E27FC236}">
                <a16:creationId xmlns:a16="http://schemas.microsoft.com/office/drawing/2014/main" id="{D3662BC3-C1C3-4440-9938-7B1AE3945A71}"/>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31CBA67A-A6CB-41C4-A50D-6192904ADA46}"/>
              </a:ext>
            </a:extLst>
          </p:cNvPr>
          <p:cNvSpPr>
            <a:spLocks noGrp="1"/>
          </p:cNvSpPr>
          <p:nvPr>
            <p:ph type="sldNum" sz="quarter" idx="12"/>
          </p:nvPr>
        </p:nvSpPr>
        <p:spPr/>
        <p:txBody>
          <a:bodyPr/>
          <a:lstStyle/>
          <a:p>
            <a:fld id="{A6D51AA3-87D1-4871-A7E4-ED9776854272}" type="slidenum">
              <a:rPr lang="en-US" smtClean="0"/>
              <a:t>‹Nº›</a:t>
            </a:fld>
            <a:endParaRPr lang="en-US"/>
          </a:p>
        </p:txBody>
      </p:sp>
    </p:spTree>
    <p:extLst>
      <p:ext uri="{BB962C8B-B14F-4D97-AF65-F5344CB8AC3E}">
        <p14:creationId xmlns:p14="http://schemas.microsoft.com/office/powerpoint/2010/main" val="554272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8D837E-C8BF-4F3E-9B2C-261A55EB3A0A}"/>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97C0C3BA-5CF9-4323-8745-E12FBC7D143E}"/>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A9A1131A-C803-4BDD-87D6-39CDB5F91553}"/>
              </a:ext>
            </a:extLst>
          </p:cNvPr>
          <p:cNvSpPr>
            <a:spLocks noGrp="1"/>
          </p:cNvSpPr>
          <p:nvPr>
            <p:ph type="dt" sz="half" idx="10"/>
          </p:nvPr>
        </p:nvSpPr>
        <p:spPr/>
        <p:txBody>
          <a:bodyPr/>
          <a:lstStyle/>
          <a:p>
            <a:fld id="{BFD14D75-0B7E-4EA7-8433-119F4A983332}" type="datetimeFigureOut">
              <a:rPr lang="en-US" smtClean="0"/>
              <a:t>7/26/2021</a:t>
            </a:fld>
            <a:endParaRPr lang="en-US"/>
          </a:p>
        </p:txBody>
      </p:sp>
      <p:sp>
        <p:nvSpPr>
          <p:cNvPr id="5" name="Marcador de pie de página 4">
            <a:extLst>
              <a:ext uri="{FF2B5EF4-FFF2-40B4-BE49-F238E27FC236}">
                <a16:creationId xmlns:a16="http://schemas.microsoft.com/office/drawing/2014/main" id="{2EC2C05A-78C4-4376-8280-D3BD638FC029}"/>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A2C163FD-844E-4D35-9AED-DBA5934D373A}"/>
              </a:ext>
            </a:extLst>
          </p:cNvPr>
          <p:cNvSpPr>
            <a:spLocks noGrp="1"/>
          </p:cNvSpPr>
          <p:nvPr>
            <p:ph type="sldNum" sz="quarter" idx="12"/>
          </p:nvPr>
        </p:nvSpPr>
        <p:spPr/>
        <p:txBody>
          <a:bodyPr/>
          <a:lstStyle/>
          <a:p>
            <a:fld id="{A6D51AA3-87D1-4871-A7E4-ED9776854272}" type="slidenum">
              <a:rPr lang="en-US" smtClean="0"/>
              <a:t>‹Nº›</a:t>
            </a:fld>
            <a:endParaRPr lang="en-US"/>
          </a:p>
        </p:txBody>
      </p:sp>
    </p:spTree>
    <p:extLst>
      <p:ext uri="{BB962C8B-B14F-4D97-AF65-F5344CB8AC3E}">
        <p14:creationId xmlns:p14="http://schemas.microsoft.com/office/powerpoint/2010/main" val="2071933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3913C9-637F-4FCE-B5A4-4B6A407EA3FF}"/>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FF593587-F68E-4598-B721-E40F68AB34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22C6CA59-DFB7-4CAE-98C3-54D12C3F729B}"/>
              </a:ext>
            </a:extLst>
          </p:cNvPr>
          <p:cNvSpPr>
            <a:spLocks noGrp="1"/>
          </p:cNvSpPr>
          <p:nvPr>
            <p:ph type="dt" sz="half" idx="10"/>
          </p:nvPr>
        </p:nvSpPr>
        <p:spPr/>
        <p:txBody>
          <a:bodyPr/>
          <a:lstStyle/>
          <a:p>
            <a:fld id="{BFD14D75-0B7E-4EA7-8433-119F4A983332}" type="datetimeFigureOut">
              <a:rPr lang="en-US" smtClean="0"/>
              <a:t>7/26/2021</a:t>
            </a:fld>
            <a:endParaRPr lang="en-US"/>
          </a:p>
        </p:txBody>
      </p:sp>
      <p:sp>
        <p:nvSpPr>
          <p:cNvPr id="5" name="Marcador de pie de página 4">
            <a:extLst>
              <a:ext uri="{FF2B5EF4-FFF2-40B4-BE49-F238E27FC236}">
                <a16:creationId xmlns:a16="http://schemas.microsoft.com/office/drawing/2014/main" id="{8C0CE660-4228-41C8-8C16-CEC1D5436CAE}"/>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FC49142E-8B75-4037-8314-065AB0343656}"/>
              </a:ext>
            </a:extLst>
          </p:cNvPr>
          <p:cNvSpPr>
            <a:spLocks noGrp="1"/>
          </p:cNvSpPr>
          <p:nvPr>
            <p:ph type="sldNum" sz="quarter" idx="12"/>
          </p:nvPr>
        </p:nvSpPr>
        <p:spPr/>
        <p:txBody>
          <a:bodyPr/>
          <a:lstStyle/>
          <a:p>
            <a:fld id="{A6D51AA3-87D1-4871-A7E4-ED9776854272}" type="slidenum">
              <a:rPr lang="en-US" smtClean="0"/>
              <a:t>‹Nº›</a:t>
            </a:fld>
            <a:endParaRPr lang="en-US"/>
          </a:p>
        </p:txBody>
      </p:sp>
    </p:spTree>
    <p:extLst>
      <p:ext uri="{BB962C8B-B14F-4D97-AF65-F5344CB8AC3E}">
        <p14:creationId xmlns:p14="http://schemas.microsoft.com/office/powerpoint/2010/main" val="3364133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608A53-B7B4-4130-A39F-BBA0AD2853B7}"/>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2B2D84FA-4691-4B83-9E4E-68991CA7869F}"/>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a:extLst>
              <a:ext uri="{FF2B5EF4-FFF2-40B4-BE49-F238E27FC236}">
                <a16:creationId xmlns:a16="http://schemas.microsoft.com/office/drawing/2014/main" id="{496D7400-295B-415B-B08B-C5215AE52461}"/>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fecha 4">
            <a:extLst>
              <a:ext uri="{FF2B5EF4-FFF2-40B4-BE49-F238E27FC236}">
                <a16:creationId xmlns:a16="http://schemas.microsoft.com/office/drawing/2014/main" id="{89C79FB3-062A-49E3-B1CB-57ED99171756}"/>
              </a:ext>
            </a:extLst>
          </p:cNvPr>
          <p:cNvSpPr>
            <a:spLocks noGrp="1"/>
          </p:cNvSpPr>
          <p:nvPr>
            <p:ph type="dt" sz="half" idx="10"/>
          </p:nvPr>
        </p:nvSpPr>
        <p:spPr/>
        <p:txBody>
          <a:bodyPr/>
          <a:lstStyle/>
          <a:p>
            <a:fld id="{BFD14D75-0B7E-4EA7-8433-119F4A983332}" type="datetimeFigureOut">
              <a:rPr lang="en-US" smtClean="0"/>
              <a:t>7/26/2021</a:t>
            </a:fld>
            <a:endParaRPr lang="en-US"/>
          </a:p>
        </p:txBody>
      </p:sp>
      <p:sp>
        <p:nvSpPr>
          <p:cNvPr id="6" name="Marcador de pie de página 5">
            <a:extLst>
              <a:ext uri="{FF2B5EF4-FFF2-40B4-BE49-F238E27FC236}">
                <a16:creationId xmlns:a16="http://schemas.microsoft.com/office/drawing/2014/main" id="{0D30C914-9225-4804-A3E1-30DC6BEF6267}"/>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53638CE1-A2F9-400E-98DC-F2876F2FCD3D}"/>
              </a:ext>
            </a:extLst>
          </p:cNvPr>
          <p:cNvSpPr>
            <a:spLocks noGrp="1"/>
          </p:cNvSpPr>
          <p:nvPr>
            <p:ph type="sldNum" sz="quarter" idx="12"/>
          </p:nvPr>
        </p:nvSpPr>
        <p:spPr/>
        <p:txBody>
          <a:bodyPr/>
          <a:lstStyle/>
          <a:p>
            <a:fld id="{A6D51AA3-87D1-4871-A7E4-ED9776854272}" type="slidenum">
              <a:rPr lang="en-US" smtClean="0"/>
              <a:t>‹Nº›</a:t>
            </a:fld>
            <a:endParaRPr lang="en-US"/>
          </a:p>
        </p:txBody>
      </p:sp>
    </p:spTree>
    <p:extLst>
      <p:ext uri="{BB962C8B-B14F-4D97-AF65-F5344CB8AC3E}">
        <p14:creationId xmlns:p14="http://schemas.microsoft.com/office/powerpoint/2010/main" val="2685905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EF6C0C-8E8E-412D-AB75-9DD308740023}"/>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1A5C4DC5-65B3-411A-85F3-8E1DF3E225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E14B102D-D0A0-4402-9D42-BF11AD335705}"/>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a:extLst>
              <a:ext uri="{FF2B5EF4-FFF2-40B4-BE49-F238E27FC236}">
                <a16:creationId xmlns:a16="http://schemas.microsoft.com/office/drawing/2014/main" id="{402E5ACF-3BCD-4D78-B354-8AD68B667A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1847502-6C04-4729-929E-E260D5DAE496}"/>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Marcador de fecha 6">
            <a:extLst>
              <a:ext uri="{FF2B5EF4-FFF2-40B4-BE49-F238E27FC236}">
                <a16:creationId xmlns:a16="http://schemas.microsoft.com/office/drawing/2014/main" id="{0040745B-437E-4756-815D-98498EFADB36}"/>
              </a:ext>
            </a:extLst>
          </p:cNvPr>
          <p:cNvSpPr>
            <a:spLocks noGrp="1"/>
          </p:cNvSpPr>
          <p:nvPr>
            <p:ph type="dt" sz="half" idx="10"/>
          </p:nvPr>
        </p:nvSpPr>
        <p:spPr/>
        <p:txBody>
          <a:bodyPr/>
          <a:lstStyle/>
          <a:p>
            <a:fld id="{BFD14D75-0B7E-4EA7-8433-119F4A983332}" type="datetimeFigureOut">
              <a:rPr lang="en-US" smtClean="0"/>
              <a:t>7/26/2021</a:t>
            </a:fld>
            <a:endParaRPr lang="en-US"/>
          </a:p>
        </p:txBody>
      </p:sp>
      <p:sp>
        <p:nvSpPr>
          <p:cNvPr id="8" name="Marcador de pie de página 7">
            <a:extLst>
              <a:ext uri="{FF2B5EF4-FFF2-40B4-BE49-F238E27FC236}">
                <a16:creationId xmlns:a16="http://schemas.microsoft.com/office/drawing/2014/main" id="{DF1DE2A3-ED25-4DD7-ACB4-C49EE645BD97}"/>
              </a:ext>
            </a:extLst>
          </p:cNvPr>
          <p:cNvSpPr>
            <a:spLocks noGrp="1"/>
          </p:cNvSpPr>
          <p:nvPr>
            <p:ph type="ftr" sz="quarter" idx="11"/>
          </p:nvPr>
        </p:nvSpPr>
        <p:spPr/>
        <p:txBody>
          <a:bodyPr/>
          <a:lstStyle/>
          <a:p>
            <a:endParaRPr lang="en-US"/>
          </a:p>
        </p:txBody>
      </p:sp>
      <p:sp>
        <p:nvSpPr>
          <p:cNvPr id="9" name="Marcador de número de diapositiva 8">
            <a:extLst>
              <a:ext uri="{FF2B5EF4-FFF2-40B4-BE49-F238E27FC236}">
                <a16:creationId xmlns:a16="http://schemas.microsoft.com/office/drawing/2014/main" id="{E0CBA6E6-5B6C-4FF7-8223-B80DC8FE5F69}"/>
              </a:ext>
            </a:extLst>
          </p:cNvPr>
          <p:cNvSpPr>
            <a:spLocks noGrp="1"/>
          </p:cNvSpPr>
          <p:nvPr>
            <p:ph type="sldNum" sz="quarter" idx="12"/>
          </p:nvPr>
        </p:nvSpPr>
        <p:spPr/>
        <p:txBody>
          <a:bodyPr/>
          <a:lstStyle/>
          <a:p>
            <a:fld id="{A6D51AA3-87D1-4871-A7E4-ED9776854272}" type="slidenum">
              <a:rPr lang="en-US" smtClean="0"/>
              <a:t>‹Nº›</a:t>
            </a:fld>
            <a:endParaRPr lang="en-US"/>
          </a:p>
        </p:txBody>
      </p:sp>
    </p:spTree>
    <p:extLst>
      <p:ext uri="{BB962C8B-B14F-4D97-AF65-F5344CB8AC3E}">
        <p14:creationId xmlns:p14="http://schemas.microsoft.com/office/powerpoint/2010/main" val="2015302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905DEE-B254-45C6-AA17-4A07AB74B119}"/>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fecha 2">
            <a:extLst>
              <a:ext uri="{FF2B5EF4-FFF2-40B4-BE49-F238E27FC236}">
                <a16:creationId xmlns:a16="http://schemas.microsoft.com/office/drawing/2014/main" id="{71A64A24-4687-4236-94B2-FA4C118C9840}"/>
              </a:ext>
            </a:extLst>
          </p:cNvPr>
          <p:cNvSpPr>
            <a:spLocks noGrp="1"/>
          </p:cNvSpPr>
          <p:nvPr>
            <p:ph type="dt" sz="half" idx="10"/>
          </p:nvPr>
        </p:nvSpPr>
        <p:spPr/>
        <p:txBody>
          <a:bodyPr/>
          <a:lstStyle/>
          <a:p>
            <a:fld id="{BFD14D75-0B7E-4EA7-8433-119F4A983332}" type="datetimeFigureOut">
              <a:rPr lang="en-US" smtClean="0"/>
              <a:t>7/26/2021</a:t>
            </a:fld>
            <a:endParaRPr lang="en-US"/>
          </a:p>
        </p:txBody>
      </p:sp>
      <p:sp>
        <p:nvSpPr>
          <p:cNvPr id="4" name="Marcador de pie de página 3">
            <a:extLst>
              <a:ext uri="{FF2B5EF4-FFF2-40B4-BE49-F238E27FC236}">
                <a16:creationId xmlns:a16="http://schemas.microsoft.com/office/drawing/2014/main" id="{C5FDFD6B-F0D3-4D8B-9069-7C11BB8F10F6}"/>
              </a:ext>
            </a:extLst>
          </p:cNvPr>
          <p:cNvSpPr>
            <a:spLocks noGrp="1"/>
          </p:cNvSpPr>
          <p:nvPr>
            <p:ph type="ftr" sz="quarter" idx="11"/>
          </p:nvPr>
        </p:nvSpPr>
        <p:spPr/>
        <p:txBody>
          <a:bodyPr/>
          <a:lstStyle/>
          <a:p>
            <a:endParaRPr lang="en-US"/>
          </a:p>
        </p:txBody>
      </p:sp>
      <p:sp>
        <p:nvSpPr>
          <p:cNvPr id="5" name="Marcador de número de diapositiva 4">
            <a:extLst>
              <a:ext uri="{FF2B5EF4-FFF2-40B4-BE49-F238E27FC236}">
                <a16:creationId xmlns:a16="http://schemas.microsoft.com/office/drawing/2014/main" id="{26BA5DC2-19FB-4DC8-9875-4B8F8D9C05F5}"/>
              </a:ext>
            </a:extLst>
          </p:cNvPr>
          <p:cNvSpPr>
            <a:spLocks noGrp="1"/>
          </p:cNvSpPr>
          <p:nvPr>
            <p:ph type="sldNum" sz="quarter" idx="12"/>
          </p:nvPr>
        </p:nvSpPr>
        <p:spPr/>
        <p:txBody>
          <a:bodyPr/>
          <a:lstStyle/>
          <a:p>
            <a:fld id="{A6D51AA3-87D1-4871-A7E4-ED9776854272}" type="slidenum">
              <a:rPr lang="en-US" smtClean="0"/>
              <a:t>‹Nº›</a:t>
            </a:fld>
            <a:endParaRPr lang="en-US"/>
          </a:p>
        </p:txBody>
      </p:sp>
    </p:spTree>
    <p:extLst>
      <p:ext uri="{BB962C8B-B14F-4D97-AF65-F5344CB8AC3E}">
        <p14:creationId xmlns:p14="http://schemas.microsoft.com/office/powerpoint/2010/main" val="1754078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EE359EF3-517C-4A81-92C7-5D6F15A106C6}"/>
              </a:ext>
            </a:extLst>
          </p:cNvPr>
          <p:cNvSpPr>
            <a:spLocks noGrp="1"/>
          </p:cNvSpPr>
          <p:nvPr>
            <p:ph type="dt" sz="half" idx="10"/>
          </p:nvPr>
        </p:nvSpPr>
        <p:spPr/>
        <p:txBody>
          <a:bodyPr/>
          <a:lstStyle/>
          <a:p>
            <a:fld id="{BFD14D75-0B7E-4EA7-8433-119F4A983332}" type="datetimeFigureOut">
              <a:rPr lang="en-US" smtClean="0"/>
              <a:t>7/26/2021</a:t>
            </a:fld>
            <a:endParaRPr lang="en-US"/>
          </a:p>
        </p:txBody>
      </p:sp>
      <p:sp>
        <p:nvSpPr>
          <p:cNvPr id="3" name="Marcador de pie de página 2">
            <a:extLst>
              <a:ext uri="{FF2B5EF4-FFF2-40B4-BE49-F238E27FC236}">
                <a16:creationId xmlns:a16="http://schemas.microsoft.com/office/drawing/2014/main" id="{462A4F2B-FE52-4B6E-948C-19EDF253651F}"/>
              </a:ext>
            </a:extLst>
          </p:cNvPr>
          <p:cNvSpPr>
            <a:spLocks noGrp="1"/>
          </p:cNvSpPr>
          <p:nvPr>
            <p:ph type="ftr" sz="quarter" idx="11"/>
          </p:nvPr>
        </p:nvSpPr>
        <p:spPr/>
        <p:txBody>
          <a:bodyPr/>
          <a:lstStyle/>
          <a:p>
            <a:endParaRPr lang="en-US"/>
          </a:p>
        </p:txBody>
      </p:sp>
      <p:sp>
        <p:nvSpPr>
          <p:cNvPr id="4" name="Marcador de número de diapositiva 3">
            <a:extLst>
              <a:ext uri="{FF2B5EF4-FFF2-40B4-BE49-F238E27FC236}">
                <a16:creationId xmlns:a16="http://schemas.microsoft.com/office/drawing/2014/main" id="{AEF78AA7-E547-44E8-A1BB-3A708C24B445}"/>
              </a:ext>
            </a:extLst>
          </p:cNvPr>
          <p:cNvSpPr>
            <a:spLocks noGrp="1"/>
          </p:cNvSpPr>
          <p:nvPr>
            <p:ph type="sldNum" sz="quarter" idx="12"/>
          </p:nvPr>
        </p:nvSpPr>
        <p:spPr/>
        <p:txBody>
          <a:bodyPr/>
          <a:lstStyle/>
          <a:p>
            <a:fld id="{A6D51AA3-87D1-4871-A7E4-ED9776854272}" type="slidenum">
              <a:rPr lang="en-US" smtClean="0"/>
              <a:t>‹Nº›</a:t>
            </a:fld>
            <a:endParaRPr lang="en-US"/>
          </a:p>
        </p:txBody>
      </p:sp>
    </p:spTree>
    <p:extLst>
      <p:ext uri="{BB962C8B-B14F-4D97-AF65-F5344CB8AC3E}">
        <p14:creationId xmlns:p14="http://schemas.microsoft.com/office/powerpoint/2010/main" val="1847757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1C4E3A-C713-457E-BDCB-D61905235E4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2A62652A-3C6B-4685-9CB1-B73B676F87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a:extLst>
              <a:ext uri="{FF2B5EF4-FFF2-40B4-BE49-F238E27FC236}">
                <a16:creationId xmlns:a16="http://schemas.microsoft.com/office/drawing/2014/main" id="{FF698DF8-478C-494D-8886-E70922B1C1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9E777BC-4A71-4CD4-9CE3-702DDFD23372}"/>
              </a:ext>
            </a:extLst>
          </p:cNvPr>
          <p:cNvSpPr>
            <a:spLocks noGrp="1"/>
          </p:cNvSpPr>
          <p:nvPr>
            <p:ph type="dt" sz="half" idx="10"/>
          </p:nvPr>
        </p:nvSpPr>
        <p:spPr/>
        <p:txBody>
          <a:bodyPr/>
          <a:lstStyle/>
          <a:p>
            <a:fld id="{BFD14D75-0B7E-4EA7-8433-119F4A983332}" type="datetimeFigureOut">
              <a:rPr lang="en-US" smtClean="0"/>
              <a:t>7/26/2021</a:t>
            </a:fld>
            <a:endParaRPr lang="en-US"/>
          </a:p>
        </p:txBody>
      </p:sp>
      <p:sp>
        <p:nvSpPr>
          <p:cNvPr id="6" name="Marcador de pie de página 5">
            <a:extLst>
              <a:ext uri="{FF2B5EF4-FFF2-40B4-BE49-F238E27FC236}">
                <a16:creationId xmlns:a16="http://schemas.microsoft.com/office/drawing/2014/main" id="{D11513A2-1704-48EF-A8E2-644C93619554}"/>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7894F752-9558-4039-A2B4-49C03021C1BE}"/>
              </a:ext>
            </a:extLst>
          </p:cNvPr>
          <p:cNvSpPr>
            <a:spLocks noGrp="1"/>
          </p:cNvSpPr>
          <p:nvPr>
            <p:ph type="sldNum" sz="quarter" idx="12"/>
          </p:nvPr>
        </p:nvSpPr>
        <p:spPr/>
        <p:txBody>
          <a:bodyPr/>
          <a:lstStyle/>
          <a:p>
            <a:fld id="{A6D51AA3-87D1-4871-A7E4-ED9776854272}" type="slidenum">
              <a:rPr lang="en-US" smtClean="0"/>
              <a:t>‹Nº›</a:t>
            </a:fld>
            <a:endParaRPr lang="en-US"/>
          </a:p>
        </p:txBody>
      </p:sp>
    </p:spTree>
    <p:extLst>
      <p:ext uri="{BB962C8B-B14F-4D97-AF65-F5344CB8AC3E}">
        <p14:creationId xmlns:p14="http://schemas.microsoft.com/office/powerpoint/2010/main" val="342367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0EC260-A1E7-4FE4-9060-36CBD66A9A3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a:extLst>
              <a:ext uri="{FF2B5EF4-FFF2-40B4-BE49-F238E27FC236}">
                <a16:creationId xmlns:a16="http://schemas.microsoft.com/office/drawing/2014/main" id="{A24E91EA-F9F2-42F8-8FCB-2466920215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a:extLst>
              <a:ext uri="{FF2B5EF4-FFF2-40B4-BE49-F238E27FC236}">
                <a16:creationId xmlns:a16="http://schemas.microsoft.com/office/drawing/2014/main" id="{BA27B211-5A8A-4FB1-957E-88EF879284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6F0C929-112D-4DB7-9DF5-30EC10FD02DA}"/>
              </a:ext>
            </a:extLst>
          </p:cNvPr>
          <p:cNvSpPr>
            <a:spLocks noGrp="1"/>
          </p:cNvSpPr>
          <p:nvPr>
            <p:ph type="dt" sz="half" idx="10"/>
          </p:nvPr>
        </p:nvSpPr>
        <p:spPr/>
        <p:txBody>
          <a:bodyPr/>
          <a:lstStyle/>
          <a:p>
            <a:fld id="{BFD14D75-0B7E-4EA7-8433-119F4A983332}" type="datetimeFigureOut">
              <a:rPr lang="en-US" smtClean="0"/>
              <a:t>7/26/2021</a:t>
            </a:fld>
            <a:endParaRPr lang="en-US"/>
          </a:p>
        </p:txBody>
      </p:sp>
      <p:sp>
        <p:nvSpPr>
          <p:cNvPr id="6" name="Marcador de pie de página 5">
            <a:extLst>
              <a:ext uri="{FF2B5EF4-FFF2-40B4-BE49-F238E27FC236}">
                <a16:creationId xmlns:a16="http://schemas.microsoft.com/office/drawing/2014/main" id="{4FA949BA-3677-4935-B15F-3C2B5CA8B23E}"/>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D7EAE7A9-2E61-432A-9F3C-EEE542E3D58C}"/>
              </a:ext>
            </a:extLst>
          </p:cNvPr>
          <p:cNvSpPr>
            <a:spLocks noGrp="1"/>
          </p:cNvSpPr>
          <p:nvPr>
            <p:ph type="sldNum" sz="quarter" idx="12"/>
          </p:nvPr>
        </p:nvSpPr>
        <p:spPr/>
        <p:txBody>
          <a:bodyPr/>
          <a:lstStyle/>
          <a:p>
            <a:fld id="{A6D51AA3-87D1-4871-A7E4-ED9776854272}" type="slidenum">
              <a:rPr lang="en-US" smtClean="0"/>
              <a:t>‹Nº›</a:t>
            </a:fld>
            <a:endParaRPr lang="en-US"/>
          </a:p>
        </p:txBody>
      </p:sp>
    </p:spTree>
    <p:extLst>
      <p:ext uri="{BB962C8B-B14F-4D97-AF65-F5344CB8AC3E}">
        <p14:creationId xmlns:p14="http://schemas.microsoft.com/office/powerpoint/2010/main" val="36177383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4A39C9C-1D48-453D-8E99-EF6FA40574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46840897-B604-4A80-8CFC-F2901F0106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DEE54A7F-076D-4432-961A-8BA1B3664D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D14D75-0B7E-4EA7-8433-119F4A983332}" type="datetimeFigureOut">
              <a:rPr lang="en-US" smtClean="0"/>
              <a:t>7/26/2021</a:t>
            </a:fld>
            <a:endParaRPr lang="en-US"/>
          </a:p>
        </p:txBody>
      </p:sp>
      <p:sp>
        <p:nvSpPr>
          <p:cNvPr id="5" name="Marcador de pie de página 4">
            <a:extLst>
              <a:ext uri="{FF2B5EF4-FFF2-40B4-BE49-F238E27FC236}">
                <a16:creationId xmlns:a16="http://schemas.microsoft.com/office/drawing/2014/main" id="{59DB23C5-8A44-44B3-A9AA-7F84E10EF9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a:extLst>
              <a:ext uri="{FF2B5EF4-FFF2-40B4-BE49-F238E27FC236}">
                <a16:creationId xmlns:a16="http://schemas.microsoft.com/office/drawing/2014/main" id="{CE0DA3F6-1D2F-4A82-9756-F76D59C104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D51AA3-87D1-4871-A7E4-ED9776854272}" type="slidenum">
              <a:rPr lang="en-US" smtClean="0"/>
              <a:t>‹Nº›</a:t>
            </a:fld>
            <a:endParaRPr lang="en-US"/>
          </a:p>
        </p:txBody>
      </p:sp>
    </p:spTree>
    <p:extLst>
      <p:ext uri="{BB962C8B-B14F-4D97-AF65-F5344CB8AC3E}">
        <p14:creationId xmlns:p14="http://schemas.microsoft.com/office/powerpoint/2010/main" val="2594143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8.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0.PNG"/><Relationship Id="rId10"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8.png"/><Relationship Id="rId7" Type="http://schemas.openxmlformats.org/officeDocument/2006/relationships/image" Target="../media/image27.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8.png"/><Relationship Id="rId7" Type="http://schemas.openxmlformats.org/officeDocument/2006/relationships/image" Target="../media/image29.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33.PNG"/><Relationship Id="rId5" Type="http://schemas.openxmlformats.org/officeDocument/2006/relationships/image" Target="../media/image10.PNG"/><Relationship Id="rId10" Type="http://schemas.openxmlformats.org/officeDocument/2006/relationships/image" Target="../media/image32.PNG"/><Relationship Id="rId4" Type="http://schemas.openxmlformats.org/officeDocument/2006/relationships/image" Target="../media/image9.PNG"/><Relationship Id="rId9" Type="http://schemas.openxmlformats.org/officeDocument/2006/relationships/image" Target="../media/image31.PN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8.jpg"/><Relationship Id="rId3" Type="http://schemas.openxmlformats.org/officeDocument/2006/relationships/image" Target="../media/image8.png"/><Relationship Id="rId7" Type="http://schemas.openxmlformats.org/officeDocument/2006/relationships/image" Target="../media/image17.PNG"/><Relationship Id="rId12" Type="http://schemas.openxmlformats.org/officeDocument/2006/relationships/image" Target="../media/image37.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31.PNG"/><Relationship Id="rId5" Type="http://schemas.openxmlformats.org/officeDocument/2006/relationships/image" Target="../media/image10.PNG"/><Relationship Id="rId10" Type="http://schemas.openxmlformats.org/officeDocument/2006/relationships/image" Target="../media/image36.PNG"/><Relationship Id="rId4" Type="http://schemas.openxmlformats.org/officeDocument/2006/relationships/image" Target="../media/image9.PNG"/><Relationship Id="rId9"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Imagen 1">
            <a:extLst>
              <a:ext uri="{FF2B5EF4-FFF2-40B4-BE49-F238E27FC236}">
                <a16:creationId xmlns:a16="http://schemas.microsoft.com/office/drawing/2014/main" id="{6C08F393-5BDF-4A9B-B67F-556F41237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463826"/>
            <a:ext cx="1647825" cy="16192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9">
            <a:extLst>
              <a:ext uri="{FF2B5EF4-FFF2-40B4-BE49-F238E27FC236}">
                <a16:creationId xmlns:a16="http://schemas.microsoft.com/office/drawing/2014/main" id="{72190031-0C09-49C1-8723-947AF39385E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10">
            <a:extLst>
              <a:ext uri="{FF2B5EF4-FFF2-40B4-BE49-F238E27FC236}">
                <a16:creationId xmlns:a16="http://schemas.microsoft.com/office/drawing/2014/main" id="{00E1043B-1CCB-4028-B510-30EB45F8259B}"/>
              </a:ext>
            </a:extLst>
          </p:cNvPr>
          <p:cNvSpPr>
            <a:spLocks noChangeArrowheads="1"/>
          </p:cNvSpPr>
          <p:nvPr/>
        </p:nvSpPr>
        <p:spPr bwMode="auto">
          <a:xfrm>
            <a:off x="0" y="4572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sp>
        <p:nvSpPr>
          <p:cNvPr id="11" name="Rectangle 12">
            <a:extLst>
              <a:ext uri="{FF2B5EF4-FFF2-40B4-BE49-F238E27FC236}">
                <a16:creationId xmlns:a16="http://schemas.microsoft.com/office/drawing/2014/main" id="{808CCC76-0C4B-415E-8168-7B65C01761F4}"/>
              </a:ext>
            </a:extLst>
          </p:cNvPr>
          <p:cNvSpPr>
            <a:spLocks noChangeArrowheads="1"/>
          </p:cNvSpPr>
          <p:nvPr/>
        </p:nvSpPr>
        <p:spPr bwMode="auto">
          <a:xfrm>
            <a:off x="4240696" y="583563"/>
            <a:ext cx="4958409" cy="1046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976438" algn="l"/>
              </a:tabLst>
              <a:defRPr>
                <a:solidFill>
                  <a:schemeClr val="tx1"/>
                </a:solidFill>
                <a:latin typeface="Arial" panose="020B0604020202020204" pitchFamily="34" charset="0"/>
              </a:defRPr>
            </a:lvl1pPr>
            <a:lvl2pPr eaLnBrk="0" fontAlgn="base" hangingPunct="0">
              <a:spcBef>
                <a:spcPct val="0"/>
              </a:spcBef>
              <a:spcAft>
                <a:spcPct val="0"/>
              </a:spcAft>
              <a:tabLst>
                <a:tab pos="1976438" algn="l"/>
              </a:tabLst>
              <a:defRPr>
                <a:solidFill>
                  <a:schemeClr val="tx1"/>
                </a:solidFill>
                <a:latin typeface="Arial" panose="020B0604020202020204" pitchFamily="34" charset="0"/>
              </a:defRPr>
            </a:lvl2pPr>
            <a:lvl3pPr eaLnBrk="0" fontAlgn="base" hangingPunct="0">
              <a:spcBef>
                <a:spcPct val="0"/>
              </a:spcBef>
              <a:spcAft>
                <a:spcPct val="0"/>
              </a:spcAft>
              <a:tabLst>
                <a:tab pos="1976438" algn="l"/>
              </a:tabLst>
              <a:defRPr>
                <a:solidFill>
                  <a:schemeClr val="tx1"/>
                </a:solidFill>
                <a:latin typeface="Arial" panose="020B0604020202020204" pitchFamily="34" charset="0"/>
              </a:defRPr>
            </a:lvl3pPr>
            <a:lvl4pPr eaLnBrk="0" fontAlgn="base" hangingPunct="0">
              <a:spcBef>
                <a:spcPct val="0"/>
              </a:spcBef>
              <a:spcAft>
                <a:spcPct val="0"/>
              </a:spcAft>
              <a:tabLst>
                <a:tab pos="1976438" algn="l"/>
              </a:tabLst>
              <a:defRPr>
                <a:solidFill>
                  <a:schemeClr val="tx1"/>
                </a:solidFill>
                <a:latin typeface="Arial" panose="020B0604020202020204" pitchFamily="34" charset="0"/>
              </a:defRPr>
            </a:lvl4pPr>
            <a:lvl5pPr eaLnBrk="0" fontAlgn="base" hangingPunct="0">
              <a:spcBef>
                <a:spcPct val="0"/>
              </a:spcBef>
              <a:spcAft>
                <a:spcPct val="0"/>
              </a:spcAft>
              <a:tabLst>
                <a:tab pos="1976438" algn="l"/>
              </a:tabLst>
              <a:defRPr>
                <a:solidFill>
                  <a:schemeClr val="tx1"/>
                </a:solidFill>
                <a:latin typeface="Arial" panose="020B0604020202020204" pitchFamily="34" charset="0"/>
              </a:defRPr>
            </a:lvl5pPr>
            <a:lvl6pPr eaLnBrk="0" fontAlgn="base" hangingPunct="0">
              <a:spcBef>
                <a:spcPct val="0"/>
              </a:spcBef>
              <a:spcAft>
                <a:spcPct val="0"/>
              </a:spcAft>
              <a:tabLst>
                <a:tab pos="1976438" algn="l"/>
              </a:tabLst>
              <a:defRPr>
                <a:solidFill>
                  <a:schemeClr val="tx1"/>
                </a:solidFill>
                <a:latin typeface="Arial" panose="020B0604020202020204" pitchFamily="34" charset="0"/>
              </a:defRPr>
            </a:lvl6pPr>
            <a:lvl7pPr eaLnBrk="0" fontAlgn="base" hangingPunct="0">
              <a:spcBef>
                <a:spcPct val="0"/>
              </a:spcBef>
              <a:spcAft>
                <a:spcPct val="0"/>
              </a:spcAft>
              <a:tabLst>
                <a:tab pos="1976438" algn="l"/>
              </a:tabLst>
              <a:defRPr>
                <a:solidFill>
                  <a:schemeClr val="tx1"/>
                </a:solidFill>
                <a:latin typeface="Arial" panose="020B0604020202020204" pitchFamily="34" charset="0"/>
              </a:defRPr>
            </a:lvl7pPr>
            <a:lvl8pPr eaLnBrk="0" fontAlgn="base" hangingPunct="0">
              <a:spcBef>
                <a:spcPct val="0"/>
              </a:spcBef>
              <a:spcAft>
                <a:spcPct val="0"/>
              </a:spcAft>
              <a:tabLst>
                <a:tab pos="1976438" algn="l"/>
              </a:tabLst>
              <a:defRPr>
                <a:solidFill>
                  <a:schemeClr val="tx1"/>
                </a:solidFill>
                <a:latin typeface="Arial" panose="020B0604020202020204" pitchFamily="34" charset="0"/>
              </a:defRPr>
            </a:lvl8pPr>
            <a:lvl9pPr eaLnBrk="0" fontAlgn="base" hangingPunct="0">
              <a:spcBef>
                <a:spcPct val="0"/>
              </a:spcBef>
              <a:spcAft>
                <a:spcPct val="0"/>
              </a:spcAft>
              <a:tabLst>
                <a:tab pos="1976438"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976438" algn="l"/>
              </a:tabLst>
            </a:pPr>
            <a:r>
              <a:rPr kumimoji="0" lang="es-MX" altLang="en-US" sz="2200" b="1" i="0" u="none" strike="noStrike" cap="none" normalizeH="0" baseline="0" dirty="0">
                <a:ln>
                  <a:noFill/>
                </a:ln>
                <a:solidFill>
                  <a:srgbClr val="44546A"/>
                </a:solidFill>
                <a:effectLst/>
                <a:latin typeface="Arial" panose="020B0604020202020204" pitchFamily="34" charset="0"/>
                <a:ea typeface="Calibri" panose="020F0502020204030204" pitchFamily="34" charset="0"/>
                <a:cs typeface="Arial" panose="020B0604020202020204" pitchFamily="34" charset="0"/>
              </a:rPr>
              <a:t>Instituto Mexicano de </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1976438" algn="l"/>
              </a:tabLst>
            </a:pPr>
            <a:r>
              <a:rPr kumimoji="0" lang="es-MX" altLang="en-US" sz="2200" b="1" i="0" u="none" strike="noStrike" cap="none" normalizeH="0" baseline="0" dirty="0">
                <a:ln>
                  <a:noFill/>
                </a:ln>
                <a:solidFill>
                  <a:srgbClr val="44546A"/>
                </a:solidFill>
                <a:effectLst/>
                <a:latin typeface="Arial" panose="020B0604020202020204" pitchFamily="34" charset="0"/>
                <a:ea typeface="Calibri" panose="020F0502020204030204" pitchFamily="34" charset="0"/>
                <a:cs typeface="Arial" panose="020B0604020202020204" pitchFamily="34" charset="0"/>
              </a:rPr>
              <a:t>Estudios Superiores y de Posgrado</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1976438"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CuadroTexto 11">
            <a:extLst>
              <a:ext uri="{FF2B5EF4-FFF2-40B4-BE49-F238E27FC236}">
                <a16:creationId xmlns:a16="http://schemas.microsoft.com/office/drawing/2014/main" id="{E4E75B4F-DBB7-459D-AD3A-83EC41E354B0}"/>
              </a:ext>
            </a:extLst>
          </p:cNvPr>
          <p:cNvSpPr txBox="1"/>
          <p:nvPr/>
        </p:nvSpPr>
        <p:spPr>
          <a:xfrm>
            <a:off x="755374" y="2544416"/>
            <a:ext cx="2093843" cy="2585323"/>
          </a:xfrm>
          <a:prstGeom prst="rect">
            <a:avLst/>
          </a:prstGeom>
          <a:noFill/>
        </p:spPr>
        <p:txBody>
          <a:bodyPr wrap="square" rtlCol="0">
            <a:spAutoFit/>
          </a:bodyPr>
          <a:lstStyle/>
          <a:p>
            <a:pPr algn="ctr"/>
            <a:r>
              <a:rPr lang="es-MX" b="1" dirty="0"/>
              <a:t>Integrantes del Equipo</a:t>
            </a:r>
          </a:p>
          <a:p>
            <a:endParaRPr lang="es-MX" dirty="0"/>
          </a:p>
          <a:p>
            <a:endParaRPr lang="es-MX" dirty="0"/>
          </a:p>
          <a:p>
            <a:r>
              <a:rPr lang="es-MX" dirty="0"/>
              <a:t>Iván</a:t>
            </a:r>
          </a:p>
          <a:p>
            <a:r>
              <a:rPr lang="es-MX" dirty="0"/>
              <a:t>Argelia</a:t>
            </a:r>
          </a:p>
          <a:p>
            <a:r>
              <a:rPr lang="es-MX" dirty="0"/>
              <a:t>Martin</a:t>
            </a:r>
          </a:p>
          <a:p>
            <a:endParaRPr lang="es-MX" dirty="0"/>
          </a:p>
          <a:p>
            <a:endParaRPr lang="en-US" dirty="0"/>
          </a:p>
        </p:txBody>
      </p:sp>
    </p:spTree>
    <p:extLst>
      <p:ext uri="{BB962C8B-B14F-4D97-AF65-F5344CB8AC3E}">
        <p14:creationId xmlns:p14="http://schemas.microsoft.com/office/powerpoint/2010/main" val="3737540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050AA049-D864-4E1F-8CB7-309466455A06}"/>
              </a:ext>
            </a:extLst>
          </p:cNvPr>
          <p:cNvSpPr/>
          <p:nvPr/>
        </p:nvSpPr>
        <p:spPr>
          <a:xfrm>
            <a:off x="171718" y="1712881"/>
            <a:ext cx="11848564" cy="42499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Rectángulo 12">
            <a:extLst>
              <a:ext uri="{FF2B5EF4-FFF2-40B4-BE49-F238E27FC236}">
                <a16:creationId xmlns:a16="http://schemas.microsoft.com/office/drawing/2014/main" id="{65AC759E-F671-4CF0-9765-155FAFA3BA11}"/>
              </a:ext>
            </a:extLst>
          </p:cNvPr>
          <p:cNvSpPr/>
          <p:nvPr/>
        </p:nvSpPr>
        <p:spPr>
          <a:xfrm>
            <a:off x="285982" y="1780274"/>
            <a:ext cx="2010179" cy="304103"/>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rPr>
              <a:t>INICIO</a:t>
            </a:r>
          </a:p>
        </p:txBody>
      </p:sp>
      <p:sp>
        <p:nvSpPr>
          <p:cNvPr id="14" name="Rectángulo 13">
            <a:extLst>
              <a:ext uri="{FF2B5EF4-FFF2-40B4-BE49-F238E27FC236}">
                <a16:creationId xmlns:a16="http://schemas.microsoft.com/office/drawing/2014/main" id="{B26CB662-D934-48C4-825D-CA913901B1DF}"/>
              </a:ext>
            </a:extLst>
          </p:cNvPr>
          <p:cNvSpPr/>
          <p:nvPr/>
        </p:nvSpPr>
        <p:spPr>
          <a:xfrm>
            <a:off x="2569980" y="1799803"/>
            <a:ext cx="2010179" cy="251150"/>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rPr>
              <a:t>INFORMACION</a:t>
            </a:r>
          </a:p>
        </p:txBody>
      </p:sp>
      <p:sp>
        <p:nvSpPr>
          <p:cNvPr id="15" name="Rectángulo 14">
            <a:extLst>
              <a:ext uri="{FF2B5EF4-FFF2-40B4-BE49-F238E27FC236}">
                <a16:creationId xmlns:a16="http://schemas.microsoft.com/office/drawing/2014/main" id="{CADB863E-8EB9-4C85-88DB-5C2A252A58B7}"/>
              </a:ext>
            </a:extLst>
          </p:cNvPr>
          <p:cNvSpPr/>
          <p:nvPr/>
        </p:nvSpPr>
        <p:spPr>
          <a:xfrm>
            <a:off x="4853978" y="1780466"/>
            <a:ext cx="2010179" cy="251150"/>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rPr>
              <a:t>SERVICIOS</a:t>
            </a:r>
          </a:p>
        </p:txBody>
      </p:sp>
      <p:sp>
        <p:nvSpPr>
          <p:cNvPr id="16" name="Rectángulo 15">
            <a:extLst>
              <a:ext uri="{FF2B5EF4-FFF2-40B4-BE49-F238E27FC236}">
                <a16:creationId xmlns:a16="http://schemas.microsoft.com/office/drawing/2014/main" id="{22A7956A-856E-45DD-84A7-7BC9E1DF3A74}"/>
              </a:ext>
            </a:extLst>
          </p:cNvPr>
          <p:cNvSpPr/>
          <p:nvPr/>
        </p:nvSpPr>
        <p:spPr>
          <a:xfrm>
            <a:off x="7155442" y="1794945"/>
            <a:ext cx="2010179" cy="251149"/>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rPr>
              <a:t>GALERIA</a:t>
            </a:r>
          </a:p>
        </p:txBody>
      </p:sp>
      <p:sp>
        <p:nvSpPr>
          <p:cNvPr id="49" name="Rectángulo 48">
            <a:extLst>
              <a:ext uri="{FF2B5EF4-FFF2-40B4-BE49-F238E27FC236}">
                <a16:creationId xmlns:a16="http://schemas.microsoft.com/office/drawing/2014/main" id="{6757FC5A-C19F-44F4-8878-D3BDE7332A32}"/>
              </a:ext>
            </a:extLst>
          </p:cNvPr>
          <p:cNvSpPr/>
          <p:nvPr/>
        </p:nvSpPr>
        <p:spPr>
          <a:xfrm>
            <a:off x="4346713" y="2200575"/>
            <a:ext cx="4607118" cy="35234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50" name="Rectángulo 49">
            <a:extLst>
              <a:ext uri="{FF2B5EF4-FFF2-40B4-BE49-F238E27FC236}">
                <a16:creationId xmlns:a16="http://schemas.microsoft.com/office/drawing/2014/main" id="{F2ADF7DC-471D-40CD-BB2D-C0B3F7EB9E62}"/>
              </a:ext>
            </a:extLst>
          </p:cNvPr>
          <p:cNvSpPr/>
          <p:nvPr/>
        </p:nvSpPr>
        <p:spPr>
          <a:xfrm>
            <a:off x="162304" y="11382"/>
            <a:ext cx="11848564" cy="165811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 name="Imagen 3" descr="Logotipo, nombre de la empresa&#10;&#10;Descripción generada automáticamente">
            <a:extLst>
              <a:ext uri="{FF2B5EF4-FFF2-40B4-BE49-F238E27FC236}">
                <a16:creationId xmlns:a16="http://schemas.microsoft.com/office/drawing/2014/main" id="{787E2849-57EA-4FC3-9A69-AAE51F53D0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045" y="76550"/>
            <a:ext cx="1715887" cy="1554446"/>
          </a:xfrm>
          <a:prstGeom prst="rect">
            <a:avLst/>
          </a:prstGeom>
        </p:spPr>
      </p:pic>
      <p:pic>
        <p:nvPicPr>
          <p:cNvPr id="6" name="Imagen 5" descr="Imagen que contiene Forma&#10;&#10;Descripción generada automáticamente">
            <a:extLst>
              <a:ext uri="{FF2B5EF4-FFF2-40B4-BE49-F238E27FC236}">
                <a16:creationId xmlns:a16="http://schemas.microsoft.com/office/drawing/2014/main" id="{27892567-29E2-4B33-B4D7-92E4AA9FAE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9799" y="488584"/>
            <a:ext cx="2782459" cy="756102"/>
          </a:xfrm>
          <a:prstGeom prst="rect">
            <a:avLst/>
          </a:prstGeom>
        </p:spPr>
      </p:pic>
      <p:pic>
        <p:nvPicPr>
          <p:cNvPr id="9" name="Imagen 8" descr="Imagen que contiene animal, interior, monitor, gato&#10;&#10;Descripción generada automáticamente">
            <a:extLst>
              <a:ext uri="{FF2B5EF4-FFF2-40B4-BE49-F238E27FC236}">
                <a16:creationId xmlns:a16="http://schemas.microsoft.com/office/drawing/2014/main" id="{C290AB73-A8C8-4555-81B0-0E15E16820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8840" y="44921"/>
            <a:ext cx="6172382" cy="1583251"/>
          </a:xfrm>
          <a:prstGeom prst="rect">
            <a:avLst/>
          </a:prstGeom>
        </p:spPr>
      </p:pic>
      <p:sp>
        <p:nvSpPr>
          <p:cNvPr id="60" name="Rectángulo 59">
            <a:extLst>
              <a:ext uri="{FF2B5EF4-FFF2-40B4-BE49-F238E27FC236}">
                <a16:creationId xmlns:a16="http://schemas.microsoft.com/office/drawing/2014/main" id="{F424804C-3336-40DF-BC67-36BCCE7621CE}"/>
              </a:ext>
            </a:extLst>
          </p:cNvPr>
          <p:cNvSpPr/>
          <p:nvPr/>
        </p:nvSpPr>
        <p:spPr>
          <a:xfrm>
            <a:off x="9475938" y="1778883"/>
            <a:ext cx="2010179" cy="251149"/>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rPr>
              <a:t>CONTACTO</a:t>
            </a:r>
          </a:p>
        </p:txBody>
      </p:sp>
      <p:sp>
        <p:nvSpPr>
          <p:cNvPr id="56" name="CuadroTexto 55">
            <a:extLst>
              <a:ext uri="{FF2B5EF4-FFF2-40B4-BE49-F238E27FC236}">
                <a16:creationId xmlns:a16="http://schemas.microsoft.com/office/drawing/2014/main" id="{30033CD0-53C7-4F99-BA43-6828278D388D}"/>
              </a:ext>
            </a:extLst>
          </p:cNvPr>
          <p:cNvSpPr txBox="1"/>
          <p:nvPr/>
        </p:nvSpPr>
        <p:spPr>
          <a:xfrm>
            <a:off x="4568236" y="2454536"/>
            <a:ext cx="2409622" cy="2954655"/>
          </a:xfrm>
          <a:prstGeom prst="rect">
            <a:avLst/>
          </a:prstGeom>
          <a:noFill/>
        </p:spPr>
        <p:txBody>
          <a:bodyPr wrap="square" rtlCol="0">
            <a:spAutoFit/>
          </a:bodyPr>
          <a:lstStyle/>
          <a:p>
            <a:r>
              <a:rPr lang="es-ES" sz="800" b="1" dirty="0"/>
              <a:t>Nuestra Historia</a:t>
            </a:r>
          </a:p>
          <a:p>
            <a:pPr algn="just" rtl="0"/>
            <a:r>
              <a:rPr lang="es-ES" sz="800" dirty="0">
                <a:effectLst/>
              </a:rPr>
              <a:t>El Acuario Inbursa abre sus puertas el 11 de junio del 2014 bajo el concepto </a:t>
            </a:r>
            <a:r>
              <a:rPr lang="es-ES" sz="800" dirty="0" err="1">
                <a:effectLst/>
              </a:rPr>
              <a:t>Edutainment</a:t>
            </a:r>
            <a:r>
              <a:rPr lang="es-ES" sz="800" dirty="0">
                <a:effectLst/>
              </a:rPr>
              <a:t> (Educación + Entretenimiento), para que los visitantes vivan una divertida y educativa experiencia desde el fondo del Océano hasta la fría Antártida, con 14,000 ejemplares de más de 350 especies entre las que destacan tiburones, caballitos de mar, tortugas, cocodrilos, pirañas, medusas, corales, pingüinos, y más; que podrán apreciar en 48 diferentes exhibiciones en un área de 3,500 metros cuadrados repartidos en una estructura de cuatro niveles subterráneos. </a:t>
            </a:r>
          </a:p>
          <a:p>
            <a:pPr algn="just" rtl="0"/>
            <a:r>
              <a:rPr lang="es-ES" sz="800" dirty="0">
                <a:effectLst/>
              </a:rPr>
              <a:t>La inspiración para construir el Acuario Inbursa es producto del grave deterioro de los ecosistemas marinos y de la necesidad de concientizar a sus visitantes en ayudar a la conservación del mundo marino, ya que no solo es un centro de exhibición, también es un centro de conservación. </a:t>
            </a:r>
          </a:p>
          <a:p>
            <a:pPr algn="just" rtl="0"/>
            <a:r>
              <a:rPr lang="es-ES" sz="800" dirty="0">
                <a:effectLst/>
              </a:rPr>
              <a:t>Nuestra Misión es inspirar pasión por la vida marina y nuestra Visión es crear protectores del mundo marino. </a:t>
            </a:r>
          </a:p>
          <a:p>
            <a:endParaRPr lang="en-US" dirty="0"/>
          </a:p>
        </p:txBody>
      </p:sp>
      <p:pic>
        <p:nvPicPr>
          <p:cNvPr id="3" name="Imagen 2" descr="Un pájaro gris con la boca abierta&#10;&#10;Descripción generada automáticamente con confianza baja">
            <a:extLst>
              <a:ext uri="{FF2B5EF4-FFF2-40B4-BE49-F238E27FC236}">
                <a16:creationId xmlns:a16="http://schemas.microsoft.com/office/drawing/2014/main" id="{BDCBB7E2-3012-40E0-A529-C4C3B7113E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33365" y="2597790"/>
            <a:ext cx="1606733" cy="2390228"/>
          </a:xfrm>
          <a:prstGeom prst="rect">
            <a:avLst/>
          </a:prstGeom>
        </p:spPr>
      </p:pic>
      <p:pic>
        <p:nvPicPr>
          <p:cNvPr id="7" name="Imagen 6">
            <a:extLst>
              <a:ext uri="{FF2B5EF4-FFF2-40B4-BE49-F238E27FC236}">
                <a16:creationId xmlns:a16="http://schemas.microsoft.com/office/drawing/2014/main" id="{9A386507-449A-4CB4-9D73-8377B575FCF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353" y="6171059"/>
            <a:ext cx="11973929" cy="610391"/>
          </a:xfrm>
          <a:prstGeom prst="rect">
            <a:avLst/>
          </a:prstGeom>
        </p:spPr>
      </p:pic>
      <p:pic>
        <p:nvPicPr>
          <p:cNvPr id="10" name="Imagen 9" descr="Interfaz de usuario gráfica, Texto, Aplicación&#10;&#10;Descripción generada automáticamente">
            <a:extLst>
              <a:ext uri="{FF2B5EF4-FFF2-40B4-BE49-F238E27FC236}">
                <a16:creationId xmlns:a16="http://schemas.microsoft.com/office/drawing/2014/main" id="{495C37E8-0259-4CC5-9C88-8F9BB3ECEEE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12246" y="2210824"/>
            <a:ext cx="2798622" cy="2233797"/>
          </a:xfrm>
          <a:prstGeom prst="rect">
            <a:avLst/>
          </a:prstGeom>
        </p:spPr>
      </p:pic>
      <p:pic>
        <p:nvPicPr>
          <p:cNvPr id="17" name="Imagen 16" descr="Una captura de pantalla de una red social&#10;&#10;Descripción generada automáticamente">
            <a:extLst>
              <a:ext uri="{FF2B5EF4-FFF2-40B4-BE49-F238E27FC236}">
                <a16:creationId xmlns:a16="http://schemas.microsoft.com/office/drawing/2014/main" id="{3F77ABAA-214E-4316-AB45-30FAF03B63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200" y="2231192"/>
            <a:ext cx="4141305" cy="1164742"/>
          </a:xfrm>
          <a:prstGeom prst="rect">
            <a:avLst/>
          </a:prstGeom>
        </p:spPr>
      </p:pic>
      <p:pic>
        <p:nvPicPr>
          <p:cNvPr id="20" name="Imagen 19" descr="Interfaz de usuario gráfica, Texto, Aplicación, Correo electrónico&#10;&#10;Descripción generada automáticamente">
            <a:extLst>
              <a:ext uri="{FF2B5EF4-FFF2-40B4-BE49-F238E27FC236}">
                <a16:creationId xmlns:a16="http://schemas.microsoft.com/office/drawing/2014/main" id="{BE13591B-881B-4778-91AF-A7D63068283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3996" y="3433358"/>
            <a:ext cx="4023667" cy="1275407"/>
          </a:xfrm>
          <a:prstGeom prst="rect">
            <a:avLst/>
          </a:prstGeom>
        </p:spPr>
      </p:pic>
      <p:pic>
        <p:nvPicPr>
          <p:cNvPr id="23" name="Imagen 22" descr="Aplicación&#10;&#10;Descripción generada automáticamente con confianza media">
            <a:extLst>
              <a:ext uri="{FF2B5EF4-FFF2-40B4-BE49-F238E27FC236}">
                <a16:creationId xmlns:a16="http://schemas.microsoft.com/office/drawing/2014/main" id="{2EA3B330-7724-42CE-AF0F-EA651E3A8A8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1133" y="4913001"/>
            <a:ext cx="3907166" cy="811048"/>
          </a:xfrm>
          <a:prstGeom prst="rect">
            <a:avLst/>
          </a:prstGeom>
        </p:spPr>
      </p:pic>
      <p:pic>
        <p:nvPicPr>
          <p:cNvPr id="28" name="Imagen 27" descr="Una captura de pantalla de un celular&#10;&#10;Descripción generada automáticamente">
            <a:extLst>
              <a:ext uri="{FF2B5EF4-FFF2-40B4-BE49-F238E27FC236}">
                <a16:creationId xmlns:a16="http://schemas.microsoft.com/office/drawing/2014/main" id="{D92F0C1D-888F-44BD-8F31-B2265517E66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145665" y="4440872"/>
            <a:ext cx="2981483" cy="1730187"/>
          </a:xfrm>
          <a:prstGeom prst="rect">
            <a:avLst/>
          </a:prstGeom>
        </p:spPr>
      </p:pic>
    </p:spTree>
    <p:extLst>
      <p:ext uri="{BB962C8B-B14F-4D97-AF65-F5344CB8AC3E}">
        <p14:creationId xmlns:p14="http://schemas.microsoft.com/office/powerpoint/2010/main" val="4293274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050AA049-D864-4E1F-8CB7-309466455A06}"/>
              </a:ext>
            </a:extLst>
          </p:cNvPr>
          <p:cNvSpPr/>
          <p:nvPr/>
        </p:nvSpPr>
        <p:spPr>
          <a:xfrm>
            <a:off x="171718" y="1712881"/>
            <a:ext cx="11848564" cy="42499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Rectángulo 12">
            <a:extLst>
              <a:ext uri="{FF2B5EF4-FFF2-40B4-BE49-F238E27FC236}">
                <a16:creationId xmlns:a16="http://schemas.microsoft.com/office/drawing/2014/main" id="{65AC759E-F671-4CF0-9765-155FAFA3BA11}"/>
              </a:ext>
            </a:extLst>
          </p:cNvPr>
          <p:cNvSpPr/>
          <p:nvPr/>
        </p:nvSpPr>
        <p:spPr>
          <a:xfrm>
            <a:off x="285982" y="1780274"/>
            <a:ext cx="2010179" cy="304103"/>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rPr>
              <a:t>INICIO</a:t>
            </a:r>
          </a:p>
        </p:txBody>
      </p:sp>
      <p:sp>
        <p:nvSpPr>
          <p:cNvPr id="14" name="Rectángulo 13">
            <a:extLst>
              <a:ext uri="{FF2B5EF4-FFF2-40B4-BE49-F238E27FC236}">
                <a16:creationId xmlns:a16="http://schemas.microsoft.com/office/drawing/2014/main" id="{B26CB662-D934-48C4-825D-CA913901B1DF}"/>
              </a:ext>
            </a:extLst>
          </p:cNvPr>
          <p:cNvSpPr/>
          <p:nvPr/>
        </p:nvSpPr>
        <p:spPr>
          <a:xfrm>
            <a:off x="2569980" y="1799803"/>
            <a:ext cx="2010179" cy="251150"/>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rPr>
              <a:t>INFORMACION</a:t>
            </a:r>
          </a:p>
        </p:txBody>
      </p:sp>
      <p:sp>
        <p:nvSpPr>
          <p:cNvPr id="15" name="Rectángulo 14">
            <a:extLst>
              <a:ext uri="{FF2B5EF4-FFF2-40B4-BE49-F238E27FC236}">
                <a16:creationId xmlns:a16="http://schemas.microsoft.com/office/drawing/2014/main" id="{CADB863E-8EB9-4C85-88DB-5C2A252A58B7}"/>
              </a:ext>
            </a:extLst>
          </p:cNvPr>
          <p:cNvSpPr/>
          <p:nvPr/>
        </p:nvSpPr>
        <p:spPr>
          <a:xfrm>
            <a:off x="4853978" y="1780466"/>
            <a:ext cx="2010179" cy="251150"/>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rPr>
              <a:t>SERVICIOS</a:t>
            </a:r>
          </a:p>
        </p:txBody>
      </p:sp>
      <p:sp>
        <p:nvSpPr>
          <p:cNvPr id="16" name="Rectángulo 15">
            <a:extLst>
              <a:ext uri="{FF2B5EF4-FFF2-40B4-BE49-F238E27FC236}">
                <a16:creationId xmlns:a16="http://schemas.microsoft.com/office/drawing/2014/main" id="{22A7956A-856E-45DD-84A7-7BC9E1DF3A74}"/>
              </a:ext>
            </a:extLst>
          </p:cNvPr>
          <p:cNvSpPr/>
          <p:nvPr/>
        </p:nvSpPr>
        <p:spPr>
          <a:xfrm>
            <a:off x="7155442" y="1794945"/>
            <a:ext cx="2010179" cy="251149"/>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rPr>
              <a:t>GALERIA</a:t>
            </a:r>
          </a:p>
        </p:txBody>
      </p:sp>
      <p:sp>
        <p:nvSpPr>
          <p:cNvPr id="50" name="Rectángulo 49">
            <a:extLst>
              <a:ext uri="{FF2B5EF4-FFF2-40B4-BE49-F238E27FC236}">
                <a16:creationId xmlns:a16="http://schemas.microsoft.com/office/drawing/2014/main" id="{F2ADF7DC-471D-40CD-BB2D-C0B3F7EB9E62}"/>
              </a:ext>
            </a:extLst>
          </p:cNvPr>
          <p:cNvSpPr/>
          <p:nvPr/>
        </p:nvSpPr>
        <p:spPr>
          <a:xfrm>
            <a:off x="162304" y="11382"/>
            <a:ext cx="11848564" cy="165811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 name="Imagen 3" descr="Logotipo, nombre de la empresa&#10;&#10;Descripción generada automáticamente">
            <a:extLst>
              <a:ext uri="{FF2B5EF4-FFF2-40B4-BE49-F238E27FC236}">
                <a16:creationId xmlns:a16="http://schemas.microsoft.com/office/drawing/2014/main" id="{787E2849-57EA-4FC3-9A69-AAE51F53D0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045" y="76550"/>
            <a:ext cx="1715887" cy="1554446"/>
          </a:xfrm>
          <a:prstGeom prst="rect">
            <a:avLst/>
          </a:prstGeom>
        </p:spPr>
      </p:pic>
      <p:pic>
        <p:nvPicPr>
          <p:cNvPr id="6" name="Imagen 5" descr="Imagen que contiene Forma&#10;&#10;Descripción generada automáticamente">
            <a:extLst>
              <a:ext uri="{FF2B5EF4-FFF2-40B4-BE49-F238E27FC236}">
                <a16:creationId xmlns:a16="http://schemas.microsoft.com/office/drawing/2014/main" id="{27892567-29E2-4B33-B4D7-92E4AA9FAE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9799" y="488584"/>
            <a:ext cx="2782459" cy="756102"/>
          </a:xfrm>
          <a:prstGeom prst="rect">
            <a:avLst/>
          </a:prstGeom>
        </p:spPr>
      </p:pic>
      <p:pic>
        <p:nvPicPr>
          <p:cNvPr id="9" name="Imagen 8" descr="Imagen que contiene animal, interior, monitor, gato&#10;&#10;Descripción generada automáticamente">
            <a:extLst>
              <a:ext uri="{FF2B5EF4-FFF2-40B4-BE49-F238E27FC236}">
                <a16:creationId xmlns:a16="http://schemas.microsoft.com/office/drawing/2014/main" id="{C290AB73-A8C8-4555-81B0-0E15E16820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8840" y="44921"/>
            <a:ext cx="6172382" cy="1583251"/>
          </a:xfrm>
          <a:prstGeom prst="rect">
            <a:avLst/>
          </a:prstGeom>
        </p:spPr>
      </p:pic>
      <p:sp>
        <p:nvSpPr>
          <p:cNvPr id="60" name="Rectángulo 59">
            <a:extLst>
              <a:ext uri="{FF2B5EF4-FFF2-40B4-BE49-F238E27FC236}">
                <a16:creationId xmlns:a16="http://schemas.microsoft.com/office/drawing/2014/main" id="{F424804C-3336-40DF-BC67-36BCCE7621CE}"/>
              </a:ext>
            </a:extLst>
          </p:cNvPr>
          <p:cNvSpPr/>
          <p:nvPr/>
        </p:nvSpPr>
        <p:spPr>
          <a:xfrm>
            <a:off x="9475938" y="1778883"/>
            <a:ext cx="2010179" cy="251149"/>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rPr>
              <a:t>CONTACTO</a:t>
            </a:r>
          </a:p>
        </p:txBody>
      </p:sp>
      <p:pic>
        <p:nvPicPr>
          <p:cNvPr id="7" name="Imagen 6">
            <a:extLst>
              <a:ext uri="{FF2B5EF4-FFF2-40B4-BE49-F238E27FC236}">
                <a16:creationId xmlns:a16="http://schemas.microsoft.com/office/drawing/2014/main" id="{9A386507-449A-4CB4-9D73-8377B575FC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353" y="6171059"/>
            <a:ext cx="11973929" cy="610391"/>
          </a:xfrm>
          <a:prstGeom prst="rect">
            <a:avLst/>
          </a:prstGeom>
        </p:spPr>
      </p:pic>
      <p:sp>
        <p:nvSpPr>
          <p:cNvPr id="2" name="CuadroTexto 1">
            <a:extLst>
              <a:ext uri="{FF2B5EF4-FFF2-40B4-BE49-F238E27FC236}">
                <a16:creationId xmlns:a16="http://schemas.microsoft.com/office/drawing/2014/main" id="{4CCA240B-9DA5-4FC5-B22C-B1106DA21B45}"/>
              </a:ext>
            </a:extLst>
          </p:cNvPr>
          <p:cNvSpPr txBox="1"/>
          <p:nvPr/>
        </p:nvSpPr>
        <p:spPr>
          <a:xfrm>
            <a:off x="145645" y="2368146"/>
            <a:ext cx="2728686" cy="3293209"/>
          </a:xfrm>
          <a:prstGeom prst="rect">
            <a:avLst/>
          </a:prstGeom>
          <a:noFill/>
        </p:spPr>
        <p:txBody>
          <a:bodyPr wrap="square" rtlCol="0">
            <a:spAutoFit/>
          </a:bodyPr>
          <a:lstStyle/>
          <a:p>
            <a:r>
              <a:rPr lang="es-ES" sz="800" b="1" dirty="0">
                <a:solidFill>
                  <a:srgbClr val="00A6CE"/>
                </a:solidFill>
                <a:effectLst/>
              </a:rPr>
              <a:t>Escuelas</a:t>
            </a:r>
            <a:endParaRPr lang="es-ES" sz="800" b="1" dirty="0"/>
          </a:p>
          <a:p>
            <a:r>
              <a:rPr lang="es-ES" sz="800" b="0" dirty="0">
                <a:effectLst/>
              </a:rPr>
              <a:t>Brinda a tus alumnos la oportunidad de conocer dos espacios únicos, visual e interactivo donde aprenderán sobre maravillosas especies a través de un educativo y divertido recorrido, partiendo desde el fondo del océano hasta la fría Antártida conociendo </a:t>
            </a:r>
            <a:r>
              <a:rPr lang="es-ES" sz="800" b="1" dirty="0">
                <a:effectLst/>
              </a:rPr>
              <a:t>más de 350 especies y más de 14,000 ejemplares</a:t>
            </a:r>
            <a:r>
              <a:rPr lang="es-ES" sz="800" b="0" dirty="0">
                <a:effectLst/>
              </a:rPr>
              <a:t> como tiburones, caballitos de mar, tortugas, cocodrilos, pirañas, medusas, corales y nuestros maravillosos pingüinos, conoce este maravilloso mundo a través de</a:t>
            </a:r>
            <a:r>
              <a:rPr lang="es-ES" sz="800" b="1" dirty="0">
                <a:effectLst/>
              </a:rPr>
              <a:t> 48 diferentes exhibiciones</a:t>
            </a:r>
            <a:r>
              <a:rPr lang="es-ES" sz="800" b="0" dirty="0">
                <a:effectLst/>
              </a:rPr>
              <a:t> ambientadas en espacios cerrados con instalaciones de clase mundial, tecnológico y educativo en torno al agua y la vida marina, contamos con materiales e instrumentos didácticos de la más avanzada tecnología para realizar experimentos divertidos y distintas prácticas relacionadas con la vida acuática y marina, la conservación y la reproducción de especies.</a:t>
            </a:r>
            <a:endParaRPr lang="es-ES" sz="800" dirty="0"/>
          </a:p>
          <a:p>
            <a:pPr>
              <a:buFont typeface="Arial" panose="020B0604020202020204" pitchFamily="34" charset="0"/>
              <a:buChar char="•"/>
            </a:pPr>
            <a:r>
              <a:rPr lang="es-ES" sz="800" dirty="0"/>
              <a:t>Misión: Inspirar pasión por la vida marina.</a:t>
            </a:r>
          </a:p>
          <a:p>
            <a:pPr>
              <a:buFont typeface="Arial" panose="020B0604020202020204" pitchFamily="34" charset="0"/>
              <a:buChar char="•"/>
            </a:pPr>
            <a:r>
              <a:rPr lang="es-ES" sz="800" dirty="0"/>
              <a:t>Visión. Crear protectores del mundo marino.</a:t>
            </a:r>
          </a:p>
          <a:p>
            <a:pPr>
              <a:buFont typeface="Arial" panose="020B0604020202020204" pitchFamily="34" charset="0"/>
              <a:buChar char="•"/>
            </a:pPr>
            <a:r>
              <a:rPr lang="es-ES" sz="800" dirty="0"/>
              <a:t>Valores. Calidez, respeto, pasión, compromiso y excelencia.</a:t>
            </a:r>
          </a:p>
          <a:p>
            <a:r>
              <a:rPr lang="es-ES" sz="800" dirty="0"/>
              <a:t>El Acuario Inbursa y Acuario Interactivo, </a:t>
            </a:r>
            <a:r>
              <a:rPr lang="es-ES" sz="800" b="1" dirty="0"/>
              <a:t>son espacios educativos avalados por la SEP</a:t>
            </a:r>
            <a:r>
              <a:rPr lang="es-ES" sz="800" dirty="0"/>
              <a:t>, en nuestros recorridos tenemos expertos que le brindaran la mejor experiencia a sus alumnos.</a:t>
            </a:r>
          </a:p>
          <a:p>
            <a:r>
              <a:rPr lang="es-ES" sz="800" dirty="0"/>
              <a:t>Contamos con todos los protocolos de seguridad y atención para tener la mejor experiencia.</a:t>
            </a:r>
          </a:p>
          <a:p>
            <a:endParaRPr lang="en-US" sz="800" dirty="0"/>
          </a:p>
        </p:txBody>
      </p:sp>
      <p:sp>
        <p:nvSpPr>
          <p:cNvPr id="5" name="CuadroTexto 4">
            <a:extLst>
              <a:ext uri="{FF2B5EF4-FFF2-40B4-BE49-F238E27FC236}">
                <a16:creationId xmlns:a16="http://schemas.microsoft.com/office/drawing/2014/main" id="{C9F9DA2E-340A-4104-9894-B0D0DB6074C6}"/>
              </a:ext>
            </a:extLst>
          </p:cNvPr>
          <p:cNvSpPr txBox="1"/>
          <p:nvPr/>
        </p:nvSpPr>
        <p:spPr>
          <a:xfrm>
            <a:off x="5173243" y="2418777"/>
            <a:ext cx="3381828" cy="3447098"/>
          </a:xfrm>
          <a:prstGeom prst="rect">
            <a:avLst/>
          </a:prstGeom>
          <a:noFill/>
        </p:spPr>
        <p:txBody>
          <a:bodyPr wrap="square" rtlCol="0">
            <a:spAutoFit/>
          </a:bodyPr>
          <a:lstStyle/>
          <a:p>
            <a:r>
              <a:rPr lang="es-ES" sz="800" b="1" dirty="0">
                <a:solidFill>
                  <a:srgbClr val="00A6CE"/>
                </a:solidFill>
                <a:effectLst/>
              </a:rPr>
              <a:t>Ventas Corporativas</a:t>
            </a:r>
            <a:endParaRPr lang="es-ES" sz="800" b="1" dirty="0"/>
          </a:p>
          <a:p>
            <a:r>
              <a:rPr lang="es-ES" sz="800" dirty="0"/>
              <a:t>Pregunta por los beneficios que Acuario Inbursa ofrece a las empresa e instituciones, tenemos el mejor esquema de beneficios que se adaptará a tus necesidades y de tus colaboradores.</a:t>
            </a:r>
          </a:p>
          <a:p>
            <a:r>
              <a:rPr lang="es-ES" sz="800" b="1" dirty="0">
                <a:solidFill>
                  <a:srgbClr val="00A6CE"/>
                </a:solidFill>
                <a:effectLst/>
              </a:rPr>
              <a:t>¿Qué ofrecemos?</a:t>
            </a:r>
            <a:endParaRPr lang="es-ES" sz="800" b="1" dirty="0">
              <a:effectLst/>
            </a:endParaRPr>
          </a:p>
          <a:p>
            <a:pPr marL="742950" lvl="1" indent="-285750">
              <a:buFont typeface="Arial" panose="020B0604020202020204" pitchFamily="34" charset="0"/>
              <a:buChar char="•"/>
            </a:pPr>
            <a:r>
              <a:rPr lang="es-ES" sz="800" b="0" dirty="0">
                <a:effectLst/>
              </a:rPr>
              <a:t>Atención personal a empresas</a:t>
            </a:r>
            <a:endParaRPr lang="es-ES" sz="800" dirty="0">
              <a:effectLst/>
            </a:endParaRPr>
          </a:p>
          <a:p>
            <a:pPr marL="742950" lvl="1" indent="-285750">
              <a:buFont typeface="Arial" panose="020B0604020202020204" pitchFamily="34" charset="0"/>
              <a:buChar char="•"/>
            </a:pPr>
            <a:r>
              <a:rPr lang="es-ES" sz="800" b="0" dirty="0">
                <a:effectLst/>
              </a:rPr>
              <a:t>Realización de preventas corporativas</a:t>
            </a:r>
            <a:endParaRPr lang="es-ES" sz="800" dirty="0">
              <a:effectLst/>
            </a:endParaRPr>
          </a:p>
          <a:p>
            <a:pPr marL="742950" lvl="1" indent="-285750">
              <a:buFont typeface="Arial" panose="020B0604020202020204" pitchFamily="34" charset="0"/>
              <a:buChar char="•"/>
            </a:pPr>
            <a:r>
              <a:rPr lang="es-ES" sz="800" b="0" dirty="0">
                <a:effectLst/>
              </a:rPr>
              <a:t>Compra de boletos</a:t>
            </a:r>
            <a:endParaRPr lang="es-ES" sz="800" dirty="0">
              <a:effectLst/>
            </a:endParaRPr>
          </a:p>
          <a:p>
            <a:pPr marL="742950" lvl="1" indent="-285750">
              <a:buFont typeface="Arial" panose="020B0604020202020204" pitchFamily="34" charset="0"/>
              <a:buChar char="•"/>
            </a:pPr>
            <a:r>
              <a:rPr lang="es-ES" sz="800" b="0" dirty="0">
                <a:effectLst/>
              </a:rPr>
              <a:t>Distintos esquemas de convenios de descuento</a:t>
            </a:r>
            <a:endParaRPr lang="es-ES" sz="800" dirty="0">
              <a:effectLst/>
            </a:endParaRPr>
          </a:p>
          <a:p>
            <a:pPr marL="742950" lvl="1" indent="-285750">
              <a:buFont typeface="Arial" panose="020B0604020202020204" pitchFamily="34" charset="0"/>
              <a:buChar char="•"/>
            </a:pPr>
            <a:r>
              <a:rPr lang="es-ES" sz="800" b="0" dirty="0">
                <a:effectLst/>
              </a:rPr>
              <a:t>Grupos mayoristas</a:t>
            </a:r>
            <a:endParaRPr lang="es-ES" sz="800" dirty="0">
              <a:effectLst/>
            </a:endParaRPr>
          </a:p>
          <a:p>
            <a:pPr marL="742950" lvl="1" indent="-285750">
              <a:buFont typeface="Arial" panose="020B0604020202020204" pitchFamily="34" charset="0"/>
              <a:buChar char="•"/>
            </a:pPr>
            <a:r>
              <a:rPr lang="es-ES" sz="800" b="0" dirty="0">
                <a:effectLst/>
              </a:rPr>
              <a:t>Cursos de verano</a:t>
            </a:r>
            <a:endParaRPr lang="es-ES" sz="800" dirty="0">
              <a:effectLst/>
            </a:endParaRPr>
          </a:p>
          <a:p>
            <a:pPr marL="742950" lvl="1" indent="-285750">
              <a:buFont typeface="Arial" panose="020B0604020202020204" pitchFamily="34" charset="0"/>
              <a:buChar char="•"/>
            </a:pPr>
            <a:r>
              <a:rPr lang="es-ES" sz="800" b="0" dirty="0">
                <a:effectLst/>
              </a:rPr>
              <a:t>Recorridos del día del niño, día de la familia, etc.</a:t>
            </a:r>
            <a:br>
              <a:rPr lang="es-ES" sz="800" b="0" dirty="0">
                <a:effectLst/>
              </a:rPr>
            </a:br>
            <a:endParaRPr lang="es-ES" sz="800" dirty="0">
              <a:effectLst/>
            </a:endParaRPr>
          </a:p>
          <a:p>
            <a:r>
              <a:rPr lang="es-ES" sz="800" b="1" dirty="0">
                <a:solidFill>
                  <a:srgbClr val="00A6CE"/>
                </a:solidFill>
                <a:effectLst/>
              </a:rPr>
              <a:t>Eventos especiales</a:t>
            </a:r>
            <a:endParaRPr lang="es-ES" sz="800" b="1" dirty="0"/>
          </a:p>
          <a:p>
            <a:r>
              <a:rPr lang="es-ES" sz="800" b="0" dirty="0">
                <a:effectLst/>
              </a:rPr>
              <a:t>Vive una experiencia inolvidable en un ambiente totalmente único dentro de la Ciudad de México, como es el Acuario Inbursa. En un concepto único y de primer nivel podrás realizar tus eventos en un majestuoso escenario natural rodeado de sorprendentes especies marinas, ideal para tus eventos especiales.</a:t>
            </a:r>
            <a:endParaRPr lang="es-ES" sz="800" dirty="0"/>
          </a:p>
          <a:p>
            <a:r>
              <a:rPr lang="es-ES" sz="800" b="1" dirty="0">
                <a:solidFill>
                  <a:srgbClr val="00A6CE"/>
                </a:solidFill>
                <a:effectLst/>
              </a:rPr>
              <a:t>Eventos Sociales </a:t>
            </a:r>
            <a:endParaRPr lang="es-ES" sz="800" b="1" dirty="0">
              <a:effectLst/>
            </a:endParaRPr>
          </a:p>
          <a:p>
            <a:pPr marL="742950" lvl="1" indent="-285750">
              <a:buFont typeface="Arial" panose="020B0604020202020204" pitchFamily="34" charset="0"/>
              <a:buChar char="•"/>
            </a:pPr>
            <a:r>
              <a:rPr lang="es-ES" sz="800" b="0" dirty="0">
                <a:effectLst/>
              </a:rPr>
              <a:t>Propuestas de matrimonio, cenas románticas, XV años, bodas, recorridos familiares, sesión de fotos, etc.</a:t>
            </a:r>
            <a:endParaRPr lang="es-ES" sz="800" dirty="0">
              <a:effectLst/>
            </a:endParaRPr>
          </a:p>
          <a:p>
            <a:r>
              <a:rPr lang="es-ES" sz="800" b="1" dirty="0">
                <a:solidFill>
                  <a:srgbClr val="00A6CE"/>
                </a:solidFill>
                <a:effectLst/>
              </a:rPr>
              <a:t>Otros Eventos </a:t>
            </a:r>
            <a:endParaRPr lang="es-ES" sz="800" b="1" dirty="0">
              <a:effectLst/>
            </a:endParaRPr>
          </a:p>
          <a:p>
            <a:pPr marL="742950" lvl="1" indent="-285750">
              <a:buFont typeface="Arial" panose="020B0604020202020204" pitchFamily="34" charset="0"/>
              <a:buChar char="•"/>
            </a:pPr>
            <a:r>
              <a:rPr lang="es-ES" sz="800" b="0" dirty="0">
                <a:effectLst/>
              </a:rPr>
              <a:t>Renta de locación para grabación, lanzamiento de productos, activaciones, etc.</a:t>
            </a:r>
            <a:endParaRPr lang="es-ES" sz="800" dirty="0">
              <a:effectLst/>
            </a:endParaRPr>
          </a:p>
          <a:p>
            <a:endParaRPr lang="en-US" dirty="0"/>
          </a:p>
        </p:txBody>
      </p:sp>
      <p:sp>
        <p:nvSpPr>
          <p:cNvPr id="8" name="CuadroTexto 7">
            <a:extLst>
              <a:ext uri="{FF2B5EF4-FFF2-40B4-BE49-F238E27FC236}">
                <a16:creationId xmlns:a16="http://schemas.microsoft.com/office/drawing/2014/main" id="{A2864092-8A12-4A2F-8C86-3AC604C36ACB}"/>
              </a:ext>
            </a:extLst>
          </p:cNvPr>
          <p:cNvSpPr txBox="1"/>
          <p:nvPr/>
        </p:nvSpPr>
        <p:spPr>
          <a:xfrm>
            <a:off x="2874331" y="2418777"/>
            <a:ext cx="2298912" cy="2831544"/>
          </a:xfrm>
          <a:prstGeom prst="rect">
            <a:avLst/>
          </a:prstGeom>
          <a:noFill/>
        </p:spPr>
        <p:txBody>
          <a:bodyPr wrap="square" rtlCol="0">
            <a:spAutoFit/>
          </a:bodyPr>
          <a:lstStyle/>
          <a:p>
            <a:r>
              <a:rPr lang="es-ES" sz="800" b="1" dirty="0"/>
              <a:t>Servicios:</a:t>
            </a:r>
          </a:p>
          <a:p>
            <a:pPr>
              <a:buFont typeface="Arial" panose="020B0604020202020204" pitchFamily="34" charset="0"/>
              <a:buChar char="•"/>
            </a:pPr>
            <a:r>
              <a:rPr lang="es-ES" sz="800" dirty="0"/>
              <a:t>Seguro de gastos médicos dentro de nuestras instalaciones.</a:t>
            </a:r>
          </a:p>
          <a:p>
            <a:pPr>
              <a:buFont typeface="Arial" panose="020B0604020202020204" pitchFamily="34" charset="0"/>
              <a:buChar char="•"/>
            </a:pPr>
            <a:r>
              <a:rPr lang="es-ES" sz="800" dirty="0"/>
              <a:t>Baños</a:t>
            </a:r>
          </a:p>
          <a:p>
            <a:pPr>
              <a:buFont typeface="Arial" panose="020B0604020202020204" pitchFamily="34" charset="0"/>
              <a:buChar char="•"/>
            </a:pPr>
            <a:r>
              <a:rPr lang="es-ES" sz="800" dirty="0"/>
              <a:t>Apoyo médico y de emergencia</a:t>
            </a:r>
          </a:p>
          <a:p>
            <a:pPr>
              <a:buFont typeface="Arial" panose="020B0604020202020204" pitchFamily="34" charset="0"/>
              <a:buChar char="•"/>
            </a:pPr>
            <a:r>
              <a:rPr lang="es-ES" sz="800" dirty="0"/>
              <a:t>Adaptación para visitantes con diversas capacidades.</a:t>
            </a:r>
          </a:p>
          <a:p>
            <a:pPr>
              <a:buFont typeface="Arial" panose="020B0604020202020204" pitchFamily="34" charset="0"/>
              <a:buChar char="•"/>
            </a:pPr>
            <a:r>
              <a:rPr lang="es-ES" sz="800" dirty="0"/>
              <a:t>Infografía clara y atractiva de acuerdo a las últimas novedades en el mundo.</a:t>
            </a:r>
          </a:p>
          <a:p>
            <a:r>
              <a:rPr lang="es-ES" sz="800" b="1" dirty="0"/>
              <a:t>Que ofrecemos:</a:t>
            </a:r>
          </a:p>
          <a:p>
            <a:pPr>
              <a:buFont typeface="Arial" panose="020B0604020202020204" pitchFamily="34" charset="0"/>
              <a:buChar char="•"/>
            </a:pPr>
            <a:r>
              <a:rPr lang="es-ES" sz="800" dirty="0"/>
              <a:t>Visitas de reconocimiento para el director y un acompañante (previo a la visita.)</a:t>
            </a:r>
          </a:p>
          <a:p>
            <a:pPr>
              <a:buFont typeface="Arial" panose="020B0604020202020204" pitchFamily="34" charset="0"/>
              <a:buChar char="•"/>
            </a:pPr>
            <a:r>
              <a:rPr lang="es-ES" sz="800" dirty="0"/>
              <a:t>1 cortesía por cada 20 alumnos pagados</a:t>
            </a:r>
          </a:p>
          <a:p>
            <a:pPr>
              <a:buFont typeface="Arial" panose="020B0604020202020204" pitchFamily="34" charset="0"/>
              <a:buChar char="•"/>
            </a:pPr>
            <a:r>
              <a:rPr lang="es-ES" sz="800" dirty="0"/>
              <a:t>Alto contenido educativo</a:t>
            </a:r>
          </a:p>
          <a:p>
            <a:pPr>
              <a:buFont typeface="Arial" panose="020B0604020202020204" pitchFamily="34" charset="0"/>
              <a:buChar char="•"/>
            </a:pPr>
            <a:r>
              <a:rPr lang="es-ES" sz="800" dirty="0"/>
              <a:t>Box lunch</a:t>
            </a:r>
          </a:p>
          <a:p>
            <a:pPr>
              <a:buFont typeface="Arial" panose="020B0604020202020204" pitchFamily="34" charset="0"/>
              <a:buChar char="•"/>
            </a:pPr>
            <a:r>
              <a:rPr lang="es-ES" sz="800" dirty="0"/>
              <a:t>Guías de apoyo para el maestro sobre los contenidos del acuario para apoyar sus planes de trabajo.</a:t>
            </a:r>
          </a:p>
          <a:p>
            <a:pPr>
              <a:buFont typeface="Arial" panose="020B0604020202020204" pitchFamily="34" charset="0"/>
              <a:buChar char="•"/>
            </a:pPr>
            <a:r>
              <a:rPr lang="es-ES" sz="800" dirty="0"/>
              <a:t>Recorrido guiado con lenguaje y contenido adaptado a diversos niveles educativos.</a:t>
            </a:r>
          </a:p>
          <a:p>
            <a:endParaRPr lang="en-US" dirty="0"/>
          </a:p>
        </p:txBody>
      </p:sp>
      <p:pic>
        <p:nvPicPr>
          <p:cNvPr id="18" name="Imagen 17" descr="Imagen que contiene foto, diferente, diversos, colorido&#10;&#10;Descripción generada automáticamente">
            <a:extLst>
              <a:ext uri="{FF2B5EF4-FFF2-40B4-BE49-F238E27FC236}">
                <a16:creationId xmlns:a16="http://schemas.microsoft.com/office/drawing/2014/main" id="{3A035F99-A10F-4A1F-B4DB-300C76D838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14646" y="2214323"/>
            <a:ext cx="3296222" cy="2093909"/>
          </a:xfrm>
          <a:prstGeom prst="rect">
            <a:avLst/>
          </a:prstGeom>
        </p:spPr>
      </p:pic>
      <p:pic>
        <p:nvPicPr>
          <p:cNvPr id="21" name="Imagen 20" descr="Interfaz de usuario gráfica, Aplicación&#10;&#10;Descripción generada automáticamente">
            <a:extLst>
              <a:ext uri="{FF2B5EF4-FFF2-40B4-BE49-F238E27FC236}">
                <a16:creationId xmlns:a16="http://schemas.microsoft.com/office/drawing/2014/main" id="{D9661CFF-0462-4335-9B40-8A7EA5B178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96862" y="4442054"/>
            <a:ext cx="3314006" cy="1671630"/>
          </a:xfrm>
          <a:prstGeom prst="rect">
            <a:avLst/>
          </a:prstGeom>
        </p:spPr>
      </p:pic>
    </p:spTree>
    <p:extLst>
      <p:ext uri="{BB962C8B-B14F-4D97-AF65-F5344CB8AC3E}">
        <p14:creationId xmlns:p14="http://schemas.microsoft.com/office/powerpoint/2010/main" val="2697997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050AA049-D864-4E1F-8CB7-309466455A06}"/>
              </a:ext>
            </a:extLst>
          </p:cNvPr>
          <p:cNvSpPr/>
          <p:nvPr/>
        </p:nvSpPr>
        <p:spPr>
          <a:xfrm>
            <a:off x="171718" y="1712881"/>
            <a:ext cx="11848564" cy="42499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Rectángulo 12">
            <a:extLst>
              <a:ext uri="{FF2B5EF4-FFF2-40B4-BE49-F238E27FC236}">
                <a16:creationId xmlns:a16="http://schemas.microsoft.com/office/drawing/2014/main" id="{65AC759E-F671-4CF0-9765-155FAFA3BA11}"/>
              </a:ext>
            </a:extLst>
          </p:cNvPr>
          <p:cNvSpPr/>
          <p:nvPr/>
        </p:nvSpPr>
        <p:spPr>
          <a:xfrm>
            <a:off x="285982" y="1780274"/>
            <a:ext cx="2010179" cy="304103"/>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rPr>
              <a:t>INICIO</a:t>
            </a:r>
          </a:p>
        </p:txBody>
      </p:sp>
      <p:sp>
        <p:nvSpPr>
          <p:cNvPr id="14" name="Rectángulo 13">
            <a:extLst>
              <a:ext uri="{FF2B5EF4-FFF2-40B4-BE49-F238E27FC236}">
                <a16:creationId xmlns:a16="http://schemas.microsoft.com/office/drawing/2014/main" id="{B26CB662-D934-48C4-825D-CA913901B1DF}"/>
              </a:ext>
            </a:extLst>
          </p:cNvPr>
          <p:cNvSpPr/>
          <p:nvPr/>
        </p:nvSpPr>
        <p:spPr>
          <a:xfrm>
            <a:off x="2569980" y="1799803"/>
            <a:ext cx="2010179" cy="251150"/>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rPr>
              <a:t>INFORMACION</a:t>
            </a:r>
          </a:p>
        </p:txBody>
      </p:sp>
      <p:sp>
        <p:nvSpPr>
          <p:cNvPr id="15" name="Rectángulo 14">
            <a:extLst>
              <a:ext uri="{FF2B5EF4-FFF2-40B4-BE49-F238E27FC236}">
                <a16:creationId xmlns:a16="http://schemas.microsoft.com/office/drawing/2014/main" id="{CADB863E-8EB9-4C85-88DB-5C2A252A58B7}"/>
              </a:ext>
            </a:extLst>
          </p:cNvPr>
          <p:cNvSpPr/>
          <p:nvPr/>
        </p:nvSpPr>
        <p:spPr>
          <a:xfrm>
            <a:off x="4853978" y="1780466"/>
            <a:ext cx="2010179" cy="251150"/>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rPr>
              <a:t>SERVICIOS</a:t>
            </a:r>
          </a:p>
        </p:txBody>
      </p:sp>
      <p:sp>
        <p:nvSpPr>
          <p:cNvPr id="16" name="Rectángulo 15">
            <a:extLst>
              <a:ext uri="{FF2B5EF4-FFF2-40B4-BE49-F238E27FC236}">
                <a16:creationId xmlns:a16="http://schemas.microsoft.com/office/drawing/2014/main" id="{22A7956A-856E-45DD-84A7-7BC9E1DF3A74}"/>
              </a:ext>
            </a:extLst>
          </p:cNvPr>
          <p:cNvSpPr/>
          <p:nvPr/>
        </p:nvSpPr>
        <p:spPr>
          <a:xfrm>
            <a:off x="7155442" y="1794945"/>
            <a:ext cx="2010179" cy="251149"/>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rPr>
              <a:t>EXIHIBICIONES</a:t>
            </a:r>
          </a:p>
        </p:txBody>
      </p:sp>
      <p:sp>
        <p:nvSpPr>
          <p:cNvPr id="50" name="Rectángulo 49">
            <a:extLst>
              <a:ext uri="{FF2B5EF4-FFF2-40B4-BE49-F238E27FC236}">
                <a16:creationId xmlns:a16="http://schemas.microsoft.com/office/drawing/2014/main" id="{F2ADF7DC-471D-40CD-BB2D-C0B3F7EB9E62}"/>
              </a:ext>
            </a:extLst>
          </p:cNvPr>
          <p:cNvSpPr/>
          <p:nvPr/>
        </p:nvSpPr>
        <p:spPr>
          <a:xfrm>
            <a:off x="162304" y="11382"/>
            <a:ext cx="11848564" cy="165811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 name="Imagen 3" descr="Logotipo, nombre de la empresa&#10;&#10;Descripción generada automáticamente">
            <a:extLst>
              <a:ext uri="{FF2B5EF4-FFF2-40B4-BE49-F238E27FC236}">
                <a16:creationId xmlns:a16="http://schemas.microsoft.com/office/drawing/2014/main" id="{787E2849-57EA-4FC3-9A69-AAE51F53D0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045" y="76550"/>
            <a:ext cx="1715887" cy="1554446"/>
          </a:xfrm>
          <a:prstGeom prst="rect">
            <a:avLst/>
          </a:prstGeom>
        </p:spPr>
      </p:pic>
      <p:pic>
        <p:nvPicPr>
          <p:cNvPr id="6" name="Imagen 5" descr="Imagen que contiene Forma&#10;&#10;Descripción generada automáticamente">
            <a:extLst>
              <a:ext uri="{FF2B5EF4-FFF2-40B4-BE49-F238E27FC236}">
                <a16:creationId xmlns:a16="http://schemas.microsoft.com/office/drawing/2014/main" id="{27892567-29E2-4B33-B4D7-92E4AA9FAE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9799" y="488584"/>
            <a:ext cx="2782459" cy="756102"/>
          </a:xfrm>
          <a:prstGeom prst="rect">
            <a:avLst/>
          </a:prstGeom>
        </p:spPr>
      </p:pic>
      <p:pic>
        <p:nvPicPr>
          <p:cNvPr id="9" name="Imagen 8" descr="Imagen que contiene animal, interior, monitor, gato&#10;&#10;Descripción generada automáticamente">
            <a:extLst>
              <a:ext uri="{FF2B5EF4-FFF2-40B4-BE49-F238E27FC236}">
                <a16:creationId xmlns:a16="http://schemas.microsoft.com/office/drawing/2014/main" id="{C290AB73-A8C8-4555-81B0-0E15E16820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8840" y="44921"/>
            <a:ext cx="6172382" cy="1583251"/>
          </a:xfrm>
          <a:prstGeom prst="rect">
            <a:avLst/>
          </a:prstGeom>
        </p:spPr>
      </p:pic>
      <p:sp>
        <p:nvSpPr>
          <p:cNvPr id="60" name="Rectángulo 59">
            <a:extLst>
              <a:ext uri="{FF2B5EF4-FFF2-40B4-BE49-F238E27FC236}">
                <a16:creationId xmlns:a16="http://schemas.microsoft.com/office/drawing/2014/main" id="{F424804C-3336-40DF-BC67-36BCCE7621CE}"/>
              </a:ext>
            </a:extLst>
          </p:cNvPr>
          <p:cNvSpPr/>
          <p:nvPr/>
        </p:nvSpPr>
        <p:spPr>
          <a:xfrm>
            <a:off x="9475938" y="1778883"/>
            <a:ext cx="2010179" cy="251149"/>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rPr>
              <a:t>CONTACTO</a:t>
            </a:r>
          </a:p>
        </p:txBody>
      </p:sp>
      <p:pic>
        <p:nvPicPr>
          <p:cNvPr id="7" name="Imagen 6">
            <a:extLst>
              <a:ext uri="{FF2B5EF4-FFF2-40B4-BE49-F238E27FC236}">
                <a16:creationId xmlns:a16="http://schemas.microsoft.com/office/drawing/2014/main" id="{9A386507-449A-4CB4-9D73-8377B575FC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353" y="6171059"/>
            <a:ext cx="11973929" cy="610391"/>
          </a:xfrm>
          <a:prstGeom prst="rect">
            <a:avLst/>
          </a:prstGeom>
        </p:spPr>
      </p:pic>
      <p:pic>
        <p:nvPicPr>
          <p:cNvPr id="10" name="Imagen 9" descr="Un grupo de personas en un escenario&#10;&#10;Descripción generada automáticamente con confianza media">
            <a:extLst>
              <a:ext uri="{FF2B5EF4-FFF2-40B4-BE49-F238E27FC236}">
                <a16:creationId xmlns:a16="http://schemas.microsoft.com/office/drawing/2014/main" id="{5DA2E3A9-725D-41DF-9725-EAC1BBFDB2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11551" y="2330566"/>
            <a:ext cx="3568898" cy="3647802"/>
          </a:xfrm>
          <a:prstGeom prst="rect">
            <a:avLst/>
          </a:prstGeom>
        </p:spPr>
      </p:pic>
      <p:pic>
        <p:nvPicPr>
          <p:cNvPr id="17" name="Imagen 16" descr="Pájaro de color azul&#10;&#10;Descripción generada automáticamente con confianza media">
            <a:extLst>
              <a:ext uri="{FF2B5EF4-FFF2-40B4-BE49-F238E27FC236}">
                <a16:creationId xmlns:a16="http://schemas.microsoft.com/office/drawing/2014/main" id="{8BA022CD-A8C6-4AAF-8923-53D1CF51576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1132" y="2323700"/>
            <a:ext cx="3816583" cy="1830767"/>
          </a:xfrm>
          <a:prstGeom prst="rect">
            <a:avLst/>
          </a:prstGeom>
        </p:spPr>
      </p:pic>
      <p:pic>
        <p:nvPicPr>
          <p:cNvPr id="20" name="Imagen 19" descr="Interfaz de usuario gráfica&#10;&#10;Descripción generada automáticamente con confianza media">
            <a:extLst>
              <a:ext uri="{FF2B5EF4-FFF2-40B4-BE49-F238E27FC236}">
                <a16:creationId xmlns:a16="http://schemas.microsoft.com/office/drawing/2014/main" id="{5D818246-1B8E-4D6E-8D4B-1CFEB59EDC5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39485" y="2330566"/>
            <a:ext cx="4080797" cy="2125247"/>
          </a:xfrm>
          <a:prstGeom prst="rect">
            <a:avLst/>
          </a:prstGeom>
        </p:spPr>
      </p:pic>
      <p:pic>
        <p:nvPicPr>
          <p:cNvPr id="23" name="Imagen 22" descr="Interfaz de usuario gráfica, Texto, Aplicación&#10;&#10;Descripción generada automáticamente">
            <a:extLst>
              <a:ext uri="{FF2B5EF4-FFF2-40B4-BE49-F238E27FC236}">
                <a16:creationId xmlns:a16="http://schemas.microsoft.com/office/drawing/2014/main" id="{25361E98-4B51-4FC6-B22D-C717C8F7DFB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39485" y="4455813"/>
            <a:ext cx="4080797" cy="1623464"/>
          </a:xfrm>
          <a:prstGeom prst="rect">
            <a:avLst/>
          </a:prstGeom>
        </p:spPr>
      </p:pic>
      <p:pic>
        <p:nvPicPr>
          <p:cNvPr id="25" name="Imagen 24" descr="Imagen que contiene acuario, vaso, foto, hombre&#10;&#10;Descripción generada automáticamente">
            <a:extLst>
              <a:ext uri="{FF2B5EF4-FFF2-40B4-BE49-F238E27FC236}">
                <a16:creationId xmlns:a16="http://schemas.microsoft.com/office/drawing/2014/main" id="{88A758C3-A299-4156-93F7-C38E1834DF7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1131" y="4202803"/>
            <a:ext cx="3816583" cy="1830767"/>
          </a:xfrm>
          <a:prstGeom prst="rect">
            <a:avLst/>
          </a:prstGeom>
        </p:spPr>
      </p:pic>
    </p:spTree>
    <p:extLst>
      <p:ext uri="{BB962C8B-B14F-4D97-AF65-F5344CB8AC3E}">
        <p14:creationId xmlns:p14="http://schemas.microsoft.com/office/powerpoint/2010/main" val="14315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050AA049-D864-4E1F-8CB7-309466455A06}"/>
              </a:ext>
            </a:extLst>
          </p:cNvPr>
          <p:cNvSpPr/>
          <p:nvPr/>
        </p:nvSpPr>
        <p:spPr>
          <a:xfrm>
            <a:off x="171718" y="1712881"/>
            <a:ext cx="11848564" cy="42499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Rectángulo 12">
            <a:extLst>
              <a:ext uri="{FF2B5EF4-FFF2-40B4-BE49-F238E27FC236}">
                <a16:creationId xmlns:a16="http://schemas.microsoft.com/office/drawing/2014/main" id="{65AC759E-F671-4CF0-9765-155FAFA3BA11}"/>
              </a:ext>
            </a:extLst>
          </p:cNvPr>
          <p:cNvSpPr/>
          <p:nvPr/>
        </p:nvSpPr>
        <p:spPr>
          <a:xfrm>
            <a:off x="285982" y="1780274"/>
            <a:ext cx="2010179" cy="304103"/>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rPr>
              <a:t>INICIO</a:t>
            </a:r>
          </a:p>
        </p:txBody>
      </p:sp>
      <p:sp>
        <p:nvSpPr>
          <p:cNvPr id="14" name="Rectángulo 13">
            <a:extLst>
              <a:ext uri="{FF2B5EF4-FFF2-40B4-BE49-F238E27FC236}">
                <a16:creationId xmlns:a16="http://schemas.microsoft.com/office/drawing/2014/main" id="{B26CB662-D934-48C4-825D-CA913901B1DF}"/>
              </a:ext>
            </a:extLst>
          </p:cNvPr>
          <p:cNvSpPr/>
          <p:nvPr/>
        </p:nvSpPr>
        <p:spPr>
          <a:xfrm>
            <a:off x="2569980" y="1799803"/>
            <a:ext cx="2010179" cy="251150"/>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rPr>
              <a:t>INFORMACION</a:t>
            </a:r>
          </a:p>
        </p:txBody>
      </p:sp>
      <p:sp>
        <p:nvSpPr>
          <p:cNvPr id="15" name="Rectángulo 14">
            <a:extLst>
              <a:ext uri="{FF2B5EF4-FFF2-40B4-BE49-F238E27FC236}">
                <a16:creationId xmlns:a16="http://schemas.microsoft.com/office/drawing/2014/main" id="{CADB863E-8EB9-4C85-88DB-5C2A252A58B7}"/>
              </a:ext>
            </a:extLst>
          </p:cNvPr>
          <p:cNvSpPr/>
          <p:nvPr/>
        </p:nvSpPr>
        <p:spPr>
          <a:xfrm>
            <a:off x="4853978" y="1780466"/>
            <a:ext cx="2010179" cy="251150"/>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rPr>
              <a:t>SERVICIOS</a:t>
            </a:r>
          </a:p>
        </p:txBody>
      </p:sp>
      <p:sp>
        <p:nvSpPr>
          <p:cNvPr id="16" name="Rectángulo 15">
            <a:extLst>
              <a:ext uri="{FF2B5EF4-FFF2-40B4-BE49-F238E27FC236}">
                <a16:creationId xmlns:a16="http://schemas.microsoft.com/office/drawing/2014/main" id="{22A7956A-856E-45DD-84A7-7BC9E1DF3A74}"/>
              </a:ext>
            </a:extLst>
          </p:cNvPr>
          <p:cNvSpPr/>
          <p:nvPr/>
        </p:nvSpPr>
        <p:spPr>
          <a:xfrm>
            <a:off x="7155442" y="1794945"/>
            <a:ext cx="2010179" cy="251149"/>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rPr>
              <a:t>EXIHIBICIONES</a:t>
            </a:r>
          </a:p>
        </p:txBody>
      </p:sp>
      <p:sp>
        <p:nvSpPr>
          <p:cNvPr id="50" name="Rectángulo 49">
            <a:extLst>
              <a:ext uri="{FF2B5EF4-FFF2-40B4-BE49-F238E27FC236}">
                <a16:creationId xmlns:a16="http://schemas.microsoft.com/office/drawing/2014/main" id="{F2ADF7DC-471D-40CD-BB2D-C0B3F7EB9E62}"/>
              </a:ext>
            </a:extLst>
          </p:cNvPr>
          <p:cNvSpPr/>
          <p:nvPr/>
        </p:nvSpPr>
        <p:spPr>
          <a:xfrm>
            <a:off x="162304" y="11382"/>
            <a:ext cx="11848564" cy="165811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 name="Imagen 3" descr="Logotipo, nombre de la empresa&#10;&#10;Descripción generada automáticamente">
            <a:extLst>
              <a:ext uri="{FF2B5EF4-FFF2-40B4-BE49-F238E27FC236}">
                <a16:creationId xmlns:a16="http://schemas.microsoft.com/office/drawing/2014/main" id="{787E2849-57EA-4FC3-9A69-AAE51F53D0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045" y="76550"/>
            <a:ext cx="1715887" cy="1554446"/>
          </a:xfrm>
          <a:prstGeom prst="rect">
            <a:avLst/>
          </a:prstGeom>
        </p:spPr>
      </p:pic>
      <p:pic>
        <p:nvPicPr>
          <p:cNvPr id="6" name="Imagen 5" descr="Imagen que contiene Forma&#10;&#10;Descripción generada automáticamente">
            <a:extLst>
              <a:ext uri="{FF2B5EF4-FFF2-40B4-BE49-F238E27FC236}">
                <a16:creationId xmlns:a16="http://schemas.microsoft.com/office/drawing/2014/main" id="{27892567-29E2-4B33-B4D7-92E4AA9FAE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9799" y="488584"/>
            <a:ext cx="2782459" cy="756102"/>
          </a:xfrm>
          <a:prstGeom prst="rect">
            <a:avLst/>
          </a:prstGeom>
        </p:spPr>
      </p:pic>
      <p:pic>
        <p:nvPicPr>
          <p:cNvPr id="9" name="Imagen 8" descr="Imagen que contiene animal, interior, monitor, gato&#10;&#10;Descripción generada automáticamente">
            <a:extLst>
              <a:ext uri="{FF2B5EF4-FFF2-40B4-BE49-F238E27FC236}">
                <a16:creationId xmlns:a16="http://schemas.microsoft.com/office/drawing/2014/main" id="{C290AB73-A8C8-4555-81B0-0E15E16820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8840" y="44921"/>
            <a:ext cx="6172382" cy="1583251"/>
          </a:xfrm>
          <a:prstGeom prst="rect">
            <a:avLst/>
          </a:prstGeom>
        </p:spPr>
      </p:pic>
      <p:sp>
        <p:nvSpPr>
          <p:cNvPr id="60" name="Rectángulo 59">
            <a:extLst>
              <a:ext uri="{FF2B5EF4-FFF2-40B4-BE49-F238E27FC236}">
                <a16:creationId xmlns:a16="http://schemas.microsoft.com/office/drawing/2014/main" id="{F424804C-3336-40DF-BC67-36BCCE7621CE}"/>
              </a:ext>
            </a:extLst>
          </p:cNvPr>
          <p:cNvSpPr/>
          <p:nvPr/>
        </p:nvSpPr>
        <p:spPr>
          <a:xfrm>
            <a:off x="9475938" y="1778883"/>
            <a:ext cx="2010179" cy="251149"/>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rPr>
              <a:t>CONTACTO</a:t>
            </a:r>
          </a:p>
        </p:txBody>
      </p:sp>
      <p:pic>
        <p:nvPicPr>
          <p:cNvPr id="8" name="Imagen 7" descr="Interfaz de usuario gráfica&#10;&#10;Descripción generada automáticamente">
            <a:extLst>
              <a:ext uri="{FF2B5EF4-FFF2-40B4-BE49-F238E27FC236}">
                <a16:creationId xmlns:a16="http://schemas.microsoft.com/office/drawing/2014/main" id="{AA4EA075-2758-41EB-86AF-B5978BF869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2304" y="6024780"/>
            <a:ext cx="11848564" cy="756670"/>
          </a:xfrm>
          <a:prstGeom prst="rect">
            <a:avLst/>
          </a:prstGeom>
        </p:spPr>
      </p:pic>
      <p:pic>
        <p:nvPicPr>
          <p:cNvPr id="18" name="Imagen 17">
            <a:extLst>
              <a:ext uri="{FF2B5EF4-FFF2-40B4-BE49-F238E27FC236}">
                <a16:creationId xmlns:a16="http://schemas.microsoft.com/office/drawing/2014/main" id="{86071259-68D9-46CC-AFF6-29504F6208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2304" y="5304438"/>
            <a:ext cx="11857978" cy="666843"/>
          </a:xfrm>
          <a:prstGeom prst="rect">
            <a:avLst/>
          </a:prstGeom>
        </p:spPr>
      </p:pic>
      <p:pic>
        <p:nvPicPr>
          <p:cNvPr id="21" name="Imagen 20" descr="Interfaz de usuario gráfica, Aplicación&#10;&#10;Descripción generada automáticamente">
            <a:extLst>
              <a:ext uri="{FF2B5EF4-FFF2-40B4-BE49-F238E27FC236}">
                <a16:creationId xmlns:a16="http://schemas.microsoft.com/office/drawing/2014/main" id="{A44C65E1-4580-400B-9EAA-E91E21295CE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16057" y="3612948"/>
            <a:ext cx="2304226" cy="1620555"/>
          </a:xfrm>
          <a:prstGeom prst="rect">
            <a:avLst/>
          </a:prstGeom>
        </p:spPr>
      </p:pic>
      <p:pic>
        <p:nvPicPr>
          <p:cNvPr id="24" name="Imagen 23" descr="Texto, Carta&#10;&#10;Descripción generada automáticamente">
            <a:extLst>
              <a:ext uri="{FF2B5EF4-FFF2-40B4-BE49-F238E27FC236}">
                <a16:creationId xmlns:a16="http://schemas.microsoft.com/office/drawing/2014/main" id="{7394898A-A029-4284-A102-AEDDE4D6E73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33783" y="2310665"/>
            <a:ext cx="4242155" cy="2820925"/>
          </a:xfrm>
          <a:prstGeom prst="rect">
            <a:avLst/>
          </a:prstGeom>
        </p:spPr>
      </p:pic>
      <p:pic>
        <p:nvPicPr>
          <p:cNvPr id="27" name="Imagen 26" descr="Interfaz de usuario gráfica, Aplicación, Sitio web&#10;&#10;Descripción generada automáticamente">
            <a:extLst>
              <a:ext uri="{FF2B5EF4-FFF2-40B4-BE49-F238E27FC236}">
                <a16:creationId xmlns:a16="http://schemas.microsoft.com/office/drawing/2014/main" id="{39C0A893-8EC1-4BF9-B648-5660CA37A88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67150" y="2276448"/>
            <a:ext cx="2663803" cy="1655178"/>
          </a:xfrm>
          <a:prstGeom prst="rect">
            <a:avLst/>
          </a:prstGeom>
        </p:spPr>
      </p:pic>
      <p:pic>
        <p:nvPicPr>
          <p:cNvPr id="29" name="Imagen 28" descr="Interfaz de usuario gráfica&#10;&#10;Descripción generada automáticamente con confianza media">
            <a:extLst>
              <a:ext uri="{FF2B5EF4-FFF2-40B4-BE49-F238E27FC236}">
                <a16:creationId xmlns:a16="http://schemas.microsoft.com/office/drawing/2014/main" id="{EF0BA72C-AFEE-4F10-ACC1-36B7325F28B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716056" y="2310665"/>
            <a:ext cx="2304226" cy="1200023"/>
          </a:xfrm>
          <a:prstGeom prst="rect">
            <a:avLst/>
          </a:prstGeom>
        </p:spPr>
      </p:pic>
      <p:pic>
        <p:nvPicPr>
          <p:cNvPr id="31" name="Imagen 30" descr="Texto&#10;&#10;Descripción generada automáticamente">
            <a:extLst>
              <a:ext uri="{FF2B5EF4-FFF2-40B4-BE49-F238E27FC236}">
                <a16:creationId xmlns:a16="http://schemas.microsoft.com/office/drawing/2014/main" id="{B61126AD-0ED1-440A-8855-E8DDA4A95F6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31766" y="4070198"/>
            <a:ext cx="2699187" cy="724536"/>
          </a:xfrm>
          <a:prstGeom prst="rect">
            <a:avLst/>
          </a:prstGeom>
        </p:spPr>
      </p:pic>
      <p:pic>
        <p:nvPicPr>
          <p:cNvPr id="33" name="Imagen 32" descr="Dibujo de un edificio&#10;&#10;Descripción generada automáticamente con confianza media">
            <a:extLst>
              <a:ext uri="{FF2B5EF4-FFF2-40B4-BE49-F238E27FC236}">
                <a16:creationId xmlns:a16="http://schemas.microsoft.com/office/drawing/2014/main" id="{A0C4462E-E1F2-4863-A062-999D71F517B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36106" y="2276448"/>
            <a:ext cx="2109929" cy="2559610"/>
          </a:xfrm>
          <a:prstGeom prst="rect">
            <a:avLst/>
          </a:prstGeom>
        </p:spPr>
      </p:pic>
    </p:spTree>
    <p:extLst>
      <p:ext uri="{BB962C8B-B14F-4D97-AF65-F5344CB8AC3E}">
        <p14:creationId xmlns:p14="http://schemas.microsoft.com/office/powerpoint/2010/main" val="3465607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D9CDCA-462E-45FE-8787-34330F1D08F0}"/>
              </a:ext>
            </a:extLst>
          </p:cNvPr>
          <p:cNvSpPr>
            <a:spLocks noGrp="1"/>
          </p:cNvSpPr>
          <p:nvPr>
            <p:ph type="title"/>
          </p:nvPr>
        </p:nvSpPr>
        <p:spPr/>
        <p:txBody>
          <a:bodyPr/>
          <a:lstStyle/>
          <a:p>
            <a:r>
              <a:rPr lang="es-MX" dirty="0"/>
              <a:t>El proyecto es un Acuario</a:t>
            </a:r>
            <a:endParaRPr lang="en-US" dirty="0"/>
          </a:p>
        </p:txBody>
      </p:sp>
      <p:sp>
        <p:nvSpPr>
          <p:cNvPr id="3" name="Marcador de contenido 2">
            <a:extLst>
              <a:ext uri="{FF2B5EF4-FFF2-40B4-BE49-F238E27FC236}">
                <a16:creationId xmlns:a16="http://schemas.microsoft.com/office/drawing/2014/main" id="{AC478F48-F8E6-4B0D-8922-28A12713F1C5}"/>
              </a:ext>
            </a:extLst>
          </p:cNvPr>
          <p:cNvSpPr>
            <a:spLocks noGrp="1"/>
          </p:cNvSpPr>
          <p:nvPr>
            <p:ph idx="1"/>
          </p:nvPr>
        </p:nvSpPr>
        <p:spPr/>
        <p:txBody>
          <a:bodyPr/>
          <a:lstStyle/>
          <a:p>
            <a:r>
              <a:rPr lang="es-MX" dirty="0"/>
              <a:t>Estará conformado por las siguientes paginas web </a:t>
            </a:r>
            <a:r>
              <a:rPr lang="en-US" dirty="0"/>
              <a:t>:</a:t>
            </a:r>
          </a:p>
          <a:p>
            <a:endParaRPr lang="en-US" dirty="0"/>
          </a:p>
          <a:p>
            <a:r>
              <a:rPr lang="en-US" dirty="0"/>
              <a:t>INICIO</a:t>
            </a:r>
          </a:p>
          <a:p>
            <a:r>
              <a:rPr lang="en-US" dirty="0"/>
              <a:t>NOSTROS</a:t>
            </a:r>
          </a:p>
          <a:p>
            <a:r>
              <a:rPr lang="en-US" dirty="0"/>
              <a:t>SERVICIOS</a:t>
            </a:r>
          </a:p>
          <a:p>
            <a:r>
              <a:rPr lang="en-US" dirty="0"/>
              <a:t>GALERIA</a:t>
            </a:r>
          </a:p>
          <a:p>
            <a:r>
              <a:rPr lang="en-US" dirty="0"/>
              <a:t>CONTACTO</a:t>
            </a:r>
          </a:p>
          <a:p>
            <a:endParaRPr lang="en-US" dirty="0"/>
          </a:p>
          <a:p>
            <a:endParaRPr lang="en-US" dirty="0"/>
          </a:p>
          <a:p>
            <a:endParaRPr lang="en-US" dirty="0"/>
          </a:p>
          <a:p>
            <a:endParaRPr lang="en-US" dirty="0"/>
          </a:p>
          <a:p>
            <a:endParaRPr lang="es-MX" dirty="0"/>
          </a:p>
        </p:txBody>
      </p:sp>
    </p:spTree>
    <p:extLst>
      <p:ext uri="{BB962C8B-B14F-4D97-AF65-F5344CB8AC3E}">
        <p14:creationId xmlns:p14="http://schemas.microsoft.com/office/powerpoint/2010/main" val="2817838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259F6D-A389-49FC-9147-967CE58B2822}"/>
              </a:ext>
            </a:extLst>
          </p:cNvPr>
          <p:cNvSpPr>
            <a:spLocks noGrp="1"/>
          </p:cNvSpPr>
          <p:nvPr>
            <p:ph type="title"/>
          </p:nvPr>
        </p:nvSpPr>
        <p:spPr/>
        <p:txBody>
          <a:bodyPr/>
          <a:lstStyle/>
          <a:p>
            <a:pPr algn="ctr"/>
            <a:r>
              <a:rPr lang="es-MX" b="1"/>
              <a:t>ESQUEMA DE SITIO</a:t>
            </a:r>
            <a:endParaRPr lang="en-US" b="1" dirty="0"/>
          </a:p>
        </p:txBody>
      </p:sp>
      <p:pic>
        <p:nvPicPr>
          <p:cNvPr id="20" name="Marcador de contenido 19" descr="Imagen que contiene Forma&#10;&#10;Descripción generada automáticamente">
            <a:extLst>
              <a:ext uri="{FF2B5EF4-FFF2-40B4-BE49-F238E27FC236}">
                <a16:creationId xmlns:a16="http://schemas.microsoft.com/office/drawing/2014/main" id="{74EF096C-1434-4018-8FB2-478858E2486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59671" y="1491177"/>
            <a:ext cx="2688880" cy="1672610"/>
          </a:xfrm>
        </p:spPr>
      </p:pic>
      <p:pic>
        <p:nvPicPr>
          <p:cNvPr id="22" name="Imagen 21" descr="Interfaz de usuario gráfica, Aplicación&#10;&#10;Descripción generada automáticamente">
            <a:extLst>
              <a:ext uri="{FF2B5EF4-FFF2-40B4-BE49-F238E27FC236}">
                <a16:creationId xmlns:a16="http://schemas.microsoft.com/office/drawing/2014/main" id="{6FC4A6A3-745F-4FE0-A391-CC04F00944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491" y="3429000"/>
            <a:ext cx="2337385" cy="2038350"/>
          </a:xfrm>
          <a:prstGeom prst="rect">
            <a:avLst/>
          </a:prstGeom>
        </p:spPr>
      </p:pic>
      <p:pic>
        <p:nvPicPr>
          <p:cNvPr id="24" name="Imagen 23" descr="Imagen que contiene Gráfico&#10;&#10;Descripción generada automáticamente">
            <a:extLst>
              <a:ext uri="{FF2B5EF4-FFF2-40B4-BE49-F238E27FC236}">
                <a16:creationId xmlns:a16="http://schemas.microsoft.com/office/drawing/2014/main" id="{98BFDCE9-F007-44F7-AC06-93F71239E6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6833" y="3429000"/>
            <a:ext cx="2526675" cy="2038350"/>
          </a:xfrm>
          <a:prstGeom prst="rect">
            <a:avLst/>
          </a:prstGeom>
        </p:spPr>
      </p:pic>
      <p:pic>
        <p:nvPicPr>
          <p:cNvPr id="26" name="Imagen 25" descr="Gráfico&#10;&#10;Descripción generada automáticamente">
            <a:extLst>
              <a:ext uri="{FF2B5EF4-FFF2-40B4-BE49-F238E27FC236}">
                <a16:creationId xmlns:a16="http://schemas.microsoft.com/office/drawing/2014/main" id="{A5AB050E-A44C-4E1D-B406-11566521D7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5946" y="3490542"/>
            <a:ext cx="2337384" cy="1976808"/>
          </a:xfrm>
          <a:prstGeom prst="rect">
            <a:avLst/>
          </a:prstGeom>
        </p:spPr>
      </p:pic>
      <p:pic>
        <p:nvPicPr>
          <p:cNvPr id="28" name="Imagen 27" descr="Interfaz de usuario gráfica&#10;&#10;Descripción generada automáticamente">
            <a:extLst>
              <a:ext uri="{FF2B5EF4-FFF2-40B4-BE49-F238E27FC236}">
                <a16:creationId xmlns:a16="http://schemas.microsoft.com/office/drawing/2014/main" id="{EBF5CC6C-8D51-48DC-8F06-B0034F4EAE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03356" y="3409951"/>
            <a:ext cx="2793450" cy="2137990"/>
          </a:xfrm>
          <a:prstGeom prst="rect">
            <a:avLst/>
          </a:prstGeom>
        </p:spPr>
      </p:pic>
    </p:spTree>
    <p:extLst>
      <p:ext uri="{BB962C8B-B14F-4D97-AF65-F5344CB8AC3E}">
        <p14:creationId xmlns:p14="http://schemas.microsoft.com/office/powerpoint/2010/main" val="2445331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BEA198-CB59-4C84-B707-B3C883A3E1B1}"/>
              </a:ext>
            </a:extLst>
          </p:cNvPr>
          <p:cNvSpPr>
            <a:spLocks noGrp="1"/>
          </p:cNvSpPr>
          <p:nvPr>
            <p:ph type="title"/>
          </p:nvPr>
        </p:nvSpPr>
        <p:spPr/>
        <p:txBody>
          <a:bodyPr/>
          <a:lstStyle/>
          <a:p>
            <a:r>
              <a:rPr lang="es-MX" b="1" dirty="0"/>
              <a:t>INICIO</a:t>
            </a:r>
            <a:endParaRPr lang="en-US" b="1" dirty="0"/>
          </a:p>
        </p:txBody>
      </p:sp>
      <p:sp>
        <p:nvSpPr>
          <p:cNvPr id="3" name="Marcador de contenido 2">
            <a:extLst>
              <a:ext uri="{FF2B5EF4-FFF2-40B4-BE49-F238E27FC236}">
                <a16:creationId xmlns:a16="http://schemas.microsoft.com/office/drawing/2014/main" id="{160F859C-6BB9-4D44-A0A7-203E0FEAFBCA}"/>
              </a:ext>
            </a:extLst>
          </p:cNvPr>
          <p:cNvSpPr>
            <a:spLocks noGrp="1"/>
          </p:cNvSpPr>
          <p:nvPr>
            <p:ph idx="1"/>
          </p:nvPr>
        </p:nvSpPr>
        <p:spPr/>
        <p:txBody>
          <a:bodyPr/>
          <a:lstStyle/>
          <a:p>
            <a:pPr algn="just"/>
            <a:r>
              <a:rPr lang="es-MX" dirty="0"/>
              <a:t>Es donde encontramos la estructura de la pagina.</a:t>
            </a:r>
          </a:p>
          <a:p>
            <a:pPr algn="just"/>
            <a:r>
              <a:rPr lang="es-MX" dirty="0"/>
              <a:t>Un encabezado en el cual tenemos el logotipo del acuario, seguido de las demás paginas donde encontramos información sobre nosotros, nuestros servicios, una galería, y por ultimo un contacto.</a:t>
            </a:r>
          </a:p>
          <a:p>
            <a:pPr algn="just"/>
            <a:r>
              <a:rPr lang="es-MX" dirty="0"/>
              <a:t>En le cuerpo del correo una breve descripción de nosotros, algunos de nuestros eventos y promociones si lo adquieres en línea.</a:t>
            </a:r>
          </a:p>
          <a:p>
            <a:pPr algn="just"/>
            <a:r>
              <a:rPr lang="es-MX" dirty="0"/>
              <a:t>Un pie de pagina en donde nos dejas tu Email para recibir información de ofertas y noticias de nosotros.</a:t>
            </a:r>
          </a:p>
          <a:p>
            <a:pPr marL="0" indent="0">
              <a:buNone/>
            </a:pPr>
            <a:endParaRPr lang="es-MX" dirty="0"/>
          </a:p>
          <a:p>
            <a:endParaRPr lang="en-US" dirty="0"/>
          </a:p>
        </p:txBody>
      </p:sp>
    </p:spTree>
    <p:extLst>
      <p:ext uri="{BB962C8B-B14F-4D97-AF65-F5344CB8AC3E}">
        <p14:creationId xmlns:p14="http://schemas.microsoft.com/office/powerpoint/2010/main" val="1295303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B9506F-6AFB-497E-AC40-EFAC9419D818}"/>
              </a:ext>
            </a:extLst>
          </p:cNvPr>
          <p:cNvSpPr>
            <a:spLocks noGrp="1"/>
          </p:cNvSpPr>
          <p:nvPr>
            <p:ph type="title"/>
          </p:nvPr>
        </p:nvSpPr>
        <p:spPr/>
        <p:txBody>
          <a:bodyPr/>
          <a:lstStyle/>
          <a:p>
            <a:r>
              <a:rPr lang="es-MX" b="1" dirty="0"/>
              <a:t>NOSOTROS</a:t>
            </a:r>
            <a:endParaRPr lang="en-US" b="1" dirty="0"/>
          </a:p>
        </p:txBody>
      </p:sp>
      <p:sp>
        <p:nvSpPr>
          <p:cNvPr id="3" name="Marcador de contenido 2">
            <a:extLst>
              <a:ext uri="{FF2B5EF4-FFF2-40B4-BE49-F238E27FC236}">
                <a16:creationId xmlns:a16="http://schemas.microsoft.com/office/drawing/2014/main" id="{0A5EE1EF-7B26-4CBB-B851-ACAB36CCFE70}"/>
              </a:ext>
            </a:extLst>
          </p:cNvPr>
          <p:cNvSpPr>
            <a:spLocks noGrp="1"/>
          </p:cNvSpPr>
          <p:nvPr>
            <p:ph idx="1"/>
          </p:nvPr>
        </p:nvSpPr>
        <p:spPr/>
        <p:txBody>
          <a:bodyPr/>
          <a:lstStyle/>
          <a:p>
            <a:pPr algn="just"/>
            <a:r>
              <a:rPr lang="es-MX" dirty="0"/>
              <a:t>Información de nosotros visión y misión.</a:t>
            </a:r>
          </a:p>
          <a:p>
            <a:pPr algn="just"/>
            <a:r>
              <a:rPr lang="es-MX" dirty="0"/>
              <a:t>Centro de conservación(Con la finalidad de concientizar y ayudar a conservar el mundo marino).</a:t>
            </a:r>
          </a:p>
          <a:p>
            <a:pPr algn="just"/>
            <a:r>
              <a:rPr lang="es-MX" dirty="0"/>
              <a:t>Una área de preguntas frecuentes.</a:t>
            </a:r>
          </a:p>
          <a:p>
            <a:pPr algn="just"/>
            <a:r>
              <a:rPr lang="es-MX" dirty="0"/>
              <a:t>Espacio seguro.</a:t>
            </a:r>
          </a:p>
          <a:p>
            <a:pPr marL="0" indent="0">
              <a:buNone/>
            </a:pPr>
            <a:endParaRPr lang="es-MX" dirty="0"/>
          </a:p>
          <a:p>
            <a:endParaRPr lang="en-US" dirty="0"/>
          </a:p>
        </p:txBody>
      </p:sp>
    </p:spTree>
    <p:extLst>
      <p:ext uri="{BB962C8B-B14F-4D97-AF65-F5344CB8AC3E}">
        <p14:creationId xmlns:p14="http://schemas.microsoft.com/office/powerpoint/2010/main" val="34665650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CD6347-2E13-4700-9352-BA7296395594}"/>
              </a:ext>
            </a:extLst>
          </p:cNvPr>
          <p:cNvSpPr>
            <a:spLocks noGrp="1"/>
          </p:cNvSpPr>
          <p:nvPr>
            <p:ph type="title"/>
          </p:nvPr>
        </p:nvSpPr>
        <p:spPr/>
        <p:txBody>
          <a:bodyPr/>
          <a:lstStyle/>
          <a:p>
            <a:r>
              <a:rPr lang="es-MX" b="1" dirty="0"/>
              <a:t>SERVICIOS</a:t>
            </a:r>
            <a:endParaRPr lang="en-US" b="1" dirty="0"/>
          </a:p>
        </p:txBody>
      </p:sp>
      <p:sp>
        <p:nvSpPr>
          <p:cNvPr id="3" name="Marcador de contenido 2">
            <a:extLst>
              <a:ext uri="{FF2B5EF4-FFF2-40B4-BE49-F238E27FC236}">
                <a16:creationId xmlns:a16="http://schemas.microsoft.com/office/drawing/2014/main" id="{90FFABA1-8CEE-4FE0-89A7-68D8182EE88E}"/>
              </a:ext>
            </a:extLst>
          </p:cNvPr>
          <p:cNvSpPr>
            <a:spLocks noGrp="1"/>
          </p:cNvSpPr>
          <p:nvPr>
            <p:ph idx="1"/>
          </p:nvPr>
        </p:nvSpPr>
        <p:spPr/>
        <p:txBody>
          <a:bodyPr>
            <a:normAutofit/>
          </a:bodyPr>
          <a:lstStyle/>
          <a:p>
            <a:r>
              <a:rPr lang="es-MX" dirty="0"/>
              <a:t>Ventas corporativas.</a:t>
            </a:r>
          </a:p>
          <a:p>
            <a:r>
              <a:rPr lang="es-MX" dirty="0"/>
              <a:t>Eventos especiales o sociales.</a:t>
            </a:r>
          </a:p>
          <a:p>
            <a:endParaRPr lang="es-MX" dirty="0"/>
          </a:p>
          <a:p>
            <a:pPr marL="0" indent="0">
              <a:buNone/>
            </a:pPr>
            <a:endParaRPr lang="en-US" dirty="0"/>
          </a:p>
        </p:txBody>
      </p:sp>
    </p:spTree>
    <p:extLst>
      <p:ext uri="{BB962C8B-B14F-4D97-AF65-F5344CB8AC3E}">
        <p14:creationId xmlns:p14="http://schemas.microsoft.com/office/powerpoint/2010/main" val="2271755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12D0B6-E241-478D-9BEB-4DBF10071539}"/>
              </a:ext>
            </a:extLst>
          </p:cNvPr>
          <p:cNvSpPr>
            <a:spLocks noGrp="1"/>
          </p:cNvSpPr>
          <p:nvPr>
            <p:ph type="title"/>
          </p:nvPr>
        </p:nvSpPr>
        <p:spPr/>
        <p:txBody>
          <a:bodyPr/>
          <a:lstStyle/>
          <a:p>
            <a:r>
              <a:rPr lang="es-MX" b="1" dirty="0"/>
              <a:t>GALERIA</a:t>
            </a:r>
            <a:endParaRPr lang="en-US" b="1" dirty="0"/>
          </a:p>
        </p:txBody>
      </p:sp>
      <p:sp>
        <p:nvSpPr>
          <p:cNvPr id="3" name="Marcador de contenido 2">
            <a:extLst>
              <a:ext uri="{FF2B5EF4-FFF2-40B4-BE49-F238E27FC236}">
                <a16:creationId xmlns:a16="http://schemas.microsoft.com/office/drawing/2014/main" id="{7B1C689C-8FFC-47A5-AB31-E3BBF6CBB875}"/>
              </a:ext>
            </a:extLst>
          </p:cNvPr>
          <p:cNvSpPr>
            <a:spLocks noGrp="1"/>
          </p:cNvSpPr>
          <p:nvPr>
            <p:ph idx="1"/>
          </p:nvPr>
        </p:nvSpPr>
        <p:spPr/>
        <p:txBody>
          <a:bodyPr/>
          <a:lstStyle/>
          <a:p>
            <a:r>
              <a:rPr lang="es-MX" dirty="0"/>
              <a:t>Es una breve descripción de cada una de nuestras áreas y la mayor parte son fotos de todas las zonas del acuario.</a:t>
            </a:r>
          </a:p>
          <a:p>
            <a:pPr marL="0" indent="0">
              <a:buNone/>
            </a:pPr>
            <a:endParaRPr lang="es-MX" dirty="0"/>
          </a:p>
          <a:p>
            <a:pPr marL="0" indent="0">
              <a:buNone/>
            </a:pPr>
            <a:endParaRPr lang="en-US" dirty="0"/>
          </a:p>
        </p:txBody>
      </p:sp>
    </p:spTree>
    <p:extLst>
      <p:ext uri="{BB962C8B-B14F-4D97-AF65-F5344CB8AC3E}">
        <p14:creationId xmlns:p14="http://schemas.microsoft.com/office/powerpoint/2010/main" val="2465029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D060C7-C059-4BD5-8153-DAEAF0CB482B}"/>
              </a:ext>
            </a:extLst>
          </p:cNvPr>
          <p:cNvSpPr>
            <a:spLocks noGrp="1"/>
          </p:cNvSpPr>
          <p:nvPr>
            <p:ph type="title"/>
          </p:nvPr>
        </p:nvSpPr>
        <p:spPr/>
        <p:txBody>
          <a:bodyPr/>
          <a:lstStyle/>
          <a:p>
            <a:r>
              <a:rPr lang="es-MX" b="1" dirty="0"/>
              <a:t>CONTACTO</a:t>
            </a:r>
            <a:endParaRPr lang="en-US" b="1" dirty="0"/>
          </a:p>
        </p:txBody>
      </p:sp>
      <p:sp>
        <p:nvSpPr>
          <p:cNvPr id="3" name="Marcador de contenido 2">
            <a:extLst>
              <a:ext uri="{FF2B5EF4-FFF2-40B4-BE49-F238E27FC236}">
                <a16:creationId xmlns:a16="http://schemas.microsoft.com/office/drawing/2014/main" id="{1F846BC0-6844-4CA8-8423-6D7A2F9BEBA0}"/>
              </a:ext>
            </a:extLst>
          </p:cNvPr>
          <p:cNvSpPr>
            <a:spLocks noGrp="1"/>
          </p:cNvSpPr>
          <p:nvPr>
            <p:ph idx="1"/>
          </p:nvPr>
        </p:nvSpPr>
        <p:spPr/>
        <p:txBody>
          <a:bodyPr/>
          <a:lstStyle/>
          <a:p>
            <a:r>
              <a:rPr lang="es-MX" dirty="0"/>
              <a:t>En esta se encontrara un mapa con nuestra ubicación.</a:t>
            </a:r>
          </a:p>
          <a:p>
            <a:r>
              <a:rPr lang="es-MX" dirty="0"/>
              <a:t>Una área de contacto donde dejaras nombre, Email, teléfono, asunto y un mensaje.</a:t>
            </a:r>
          </a:p>
          <a:p>
            <a:r>
              <a:rPr lang="es-MX" dirty="0"/>
              <a:t>Una área donde esta nuestra dirección, Email, teléfono, horarios de atención.</a:t>
            </a:r>
            <a:endParaRPr lang="en-US" dirty="0"/>
          </a:p>
        </p:txBody>
      </p:sp>
    </p:spTree>
    <p:extLst>
      <p:ext uri="{BB962C8B-B14F-4D97-AF65-F5344CB8AC3E}">
        <p14:creationId xmlns:p14="http://schemas.microsoft.com/office/powerpoint/2010/main" val="1828069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050AA049-D864-4E1F-8CB7-309466455A06}"/>
              </a:ext>
            </a:extLst>
          </p:cNvPr>
          <p:cNvSpPr/>
          <p:nvPr/>
        </p:nvSpPr>
        <p:spPr>
          <a:xfrm>
            <a:off x="171718" y="1712881"/>
            <a:ext cx="11848564" cy="42499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Rectángulo 12">
            <a:extLst>
              <a:ext uri="{FF2B5EF4-FFF2-40B4-BE49-F238E27FC236}">
                <a16:creationId xmlns:a16="http://schemas.microsoft.com/office/drawing/2014/main" id="{65AC759E-F671-4CF0-9765-155FAFA3BA11}"/>
              </a:ext>
            </a:extLst>
          </p:cNvPr>
          <p:cNvSpPr/>
          <p:nvPr/>
        </p:nvSpPr>
        <p:spPr>
          <a:xfrm>
            <a:off x="285982" y="1780274"/>
            <a:ext cx="2010179" cy="304103"/>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rPr>
              <a:t>INICIO</a:t>
            </a:r>
          </a:p>
        </p:txBody>
      </p:sp>
      <p:sp>
        <p:nvSpPr>
          <p:cNvPr id="14" name="Rectángulo 13">
            <a:extLst>
              <a:ext uri="{FF2B5EF4-FFF2-40B4-BE49-F238E27FC236}">
                <a16:creationId xmlns:a16="http://schemas.microsoft.com/office/drawing/2014/main" id="{B26CB662-D934-48C4-825D-CA913901B1DF}"/>
              </a:ext>
            </a:extLst>
          </p:cNvPr>
          <p:cNvSpPr/>
          <p:nvPr/>
        </p:nvSpPr>
        <p:spPr>
          <a:xfrm>
            <a:off x="2569980" y="1799803"/>
            <a:ext cx="2010179" cy="251150"/>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rPr>
              <a:t>NOSOTROS</a:t>
            </a:r>
          </a:p>
        </p:txBody>
      </p:sp>
      <p:sp>
        <p:nvSpPr>
          <p:cNvPr id="15" name="Rectángulo 14">
            <a:extLst>
              <a:ext uri="{FF2B5EF4-FFF2-40B4-BE49-F238E27FC236}">
                <a16:creationId xmlns:a16="http://schemas.microsoft.com/office/drawing/2014/main" id="{CADB863E-8EB9-4C85-88DB-5C2A252A58B7}"/>
              </a:ext>
            </a:extLst>
          </p:cNvPr>
          <p:cNvSpPr/>
          <p:nvPr/>
        </p:nvSpPr>
        <p:spPr>
          <a:xfrm>
            <a:off x="4853978" y="1780466"/>
            <a:ext cx="2010179" cy="251150"/>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rPr>
              <a:t>SERVICIOS</a:t>
            </a:r>
          </a:p>
        </p:txBody>
      </p:sp>
      <p:sp>
        <p:nvSpPr>
          <p:cNvPr id="16" name="Rectángulo 15">
            <a:extLst>
              <a:ext uri="{FF2B5EF4-FFF2-40B4-BE49-F238E27FC236}">
                <a16:creationId xmlns:a16="http://schemas.microsoft.com/office/drawing/2014/main" id="{22A7956A-856E-45DD-84A7-7BC9E1DF3A74}"/>
              </a:ext>
            </a:extLst>
          </p:cNvPr>
          <p:cNvSpPr/>
          <p:nvPr/>
        </p:nvSpPr>
        <p:spPr>
          <a:xfrm>
            <a:off x="7155442" y="1794945"/>
            <a:ext cx="2010179" cy="251149"/>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rPr>
              <a:t>GALERIA</a:t>
            </a:r>
          </a:p>
        </p:txBody>
      </p:sp>
      <p:sp>
        <p:nvSpPr>
          <p:cNvPr id="49" name="Rectángulo 48">
            <a:extLst>
              <a:ext uri="{FF2B5EF4-FFF2-40B4-BE49-F238E27FC236}">
                <a16:creationId xmlns:a16="http://schemas.microsoft.com/office/drawing/2014/main" id="{6757FC5A-C19F-44F4-8878-D3BDE7332A32}"/>
              </a:ext>
            </a:extLst>
          </p:cNvPr>
          <p:cNvSpPr/>
          <p:nvPr/>
        </p:nvSpPr>
        <p:spPr>
          <a:xfrm>
            <a:off x="3066055" y="2200576"/>
            <a:ext cx="5887776" cy="27174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50" name="Rectángulo 49">
            <a:extLst>
              <a:ext uri="{FF2B5EF4-FFF2-40B4-BE49-F238E27FC236}">
                <a16:creationId xmlns:a16="http://schemas.microsoft.com/office/drawing/2014/main" id="{F2ADF7DC-471D-40CD-BB2D-C0B3F7EB9E62}"/>
              </a:ext>
            </a:extLst>
          </p:cNvPr>
          <p:cNvSpPr/>
          <p:nvPr/>
        </p:nvSpPr>
        <p:spPr>
          <a:xfrm>
            <a:off x="162304" y="11382"/>
            <a:ext cx="11848564" cy="165811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 name="Imagen 3" descr="Logotipo, nombre de la empresa&#10;&#10;Descripción generada automáticamente">
            <a:extLst>
              <a:ext uri="{FF2B5EF4-FFF2-40B4-BE49-F238E27FC236}">
                <a16:creationId xmlns:a16="http://schemas.microsoft.com/office/drawing/2014/main" id="{787E2849-57EA-4FC3-9A69-AAE51F53D0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045" y="76550"/>
            <a:ext cx="1715887" cy="1554446"/>
          </a:xfrm>
          <a:prstGeom prst="rect">
            <a:avLst/>
          </a:prstGeom>
        </p:spPr>
      </p:pic>
      <p:pic>
        <p:nvPicPr>
          <p:cNvPr id="6" name="Imagen 5" descr="Imagen que contiene Forma&#10;&#10;Descripción generada automáticamente">
            <a:extLst>
              <a:ext uri="{FF2B5EF4-FFF2-40B4-BE49-F238E27FC236}">
                <a16:creationId xmlns:a16="http://schemas.microsoft.com/office/drawing/2014/main" id="{27892567-29E2-4B33-B4D7-92E4AA9FAE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9799" y="488584"/>
            <a:ext cx="2782459" cy="756102"/>
          </a:xfrm>
          <a:prstGeom prst="rect">
            <a:avLst/>
          </a:prstGeom>
        </p:spPr>
      </p:pic>
      <p:pic>
        <p:nvPicPr>
          <p:cNvPr id="9" name="Imagen 8" descr="Imagen que contiene animal, interior, monitor, gato&#10;&#10;Descripción generada automáticamente">
            <a:extLst>
              <a:ext uri="{FF2B5EF4-FFF2-40B4-BE49-F238E27FC236}">
                <a16:creationId xmlns:a16="http://schemas.microsoft.com/office/drawing/2014/main" id="{C290AB73-A8C8-4555-81B0-0E15E16820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8840" y="44921"/>
            <a:ext cx="6172382" cy="1583251"/>
          </a:xfrm>
          <a:prstGeom prst="rect">
            <a:avLst/>
          </a:prstGeom>
        </p:spPr>
      </p:pic>
      <p:pic>
        <p:nvPicPr>
          <p:cNvPr id="19" name="Imagen 18" descr="Imagen que contiene agua, tabla, frente, montaña&#10;&#10;Descripción generada automáticamente">
            <a:extLst>
              <a:ext uri="{FF2B5EF4-FFF2-40B4-BE49-F238E27FC236}">
                <a16:creationId xmlns:a16="http://schemas.microsoft.com/office/drawing/2014/main" id="{E6491416-F3B7-4852-BF04-66B564D322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9482" y="2321625"/>
            <a:ext cx="2230498" cy="840677"/>
          </a:xfrm>
          <a:prstGeom prst="rect">
            <a:avLst/>
          </a:prstGeom>
        </p:spPr>
      </p:pic>
      <p:sp>
        <p:nvSpPr>
          <p:cNvPr id="60" name="Rectángulo 59">
            <a:extLst>
              <a:ext uri="{FF2B5EF4-FFF2-40B4-BE49-F238E27FC236}">
                <a16:creationId xmlns:a16="http://schemas.microsoft.com/office/drawing/2014/main" id="{F424804C-3336-40DF-BC67-36BCCE7621CE}"/>
              </a:ext>
            </a:extLst>
          </p:cNvPr>
          <p:cNvSpPr/>
          <p:nvPr/>
        </p:nvSpPr>
        <p:spPr>
          <a:xfrm>
            <a:off x="9475938" y="1778883"/>
            <a:ext cx="2010179" cy="251149"/>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solidFill>
                  <a:schemeClr val="tx1"/>
                </a:solidFill>
              </a:rPr>
              <a:t>CONTACTO</a:t>
            </a:r>
          </a:p>
        </p:txBody>
      </p:sp>
      <p:pic>
        <p:nvPicPr>
          <p:cNvPr id="27" name="Imagen 26" descr="Patrón de fondo&#10;&#10;Descripción generada automáticamente">
            <a:extLst>
              <a:ext uri="{FF2B5EF4-FFF2-40B4-BE49-F238E27FC236}">
                <a16:creationId xmlns:a16="http://schemas.microsoft.com/office/drawing/2014/main" id="{86638BC5-CB04-49A0-A8CB-7F50EE09A7D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2818" y="3493109"/>
            <a:ext cx="2528050" cy="1409651"/>
          </a:xfrm>
          <a:prstGeom prst="rect">
            <a:avLst/>
          </a:prstGeom>
        </p:spPr>
      </p:pic>
      <p:pic>
        <p:nvPicPr>
          <p:cNvPr id="29" name="Imagen 28" descr="Interfaz de usuario gráfica&#10;&#10;Descripción generada automáticamente">
            <a:extLst>
              <a:ext uri="{FF2B5EF4-FFF2-40B4-BE49-F238E27FC236}">
                <a16:creationId xmlns:a16="http://schemas.microsoft.com/office/drawing/2014/main" id="{2CD00F54-CE17-415C-AEB6-056BB482483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07726" y="5218469"/>
            <a:ext cx="5923018" cy="763371"/>
          </a:xfrm>
          <a:prstGeom prst="rect">
            <a:avLst/>
          </a:prstGeom>
        </p:spPr>
      </p:pic>
      <p:pic>
        <p:nvPicPr>
          <p:cNvPr id="43" name="Imagen 42" descr="Personas sentadas en una mesa&#10;&#10;Descripción generada automáticamente con confianza baja">
            <a:extLst>
              <a:ext uri="{FF2B5EF4-FFF2-40B4-BE49-F238E27FC236}">
                <a16:creationId xmlns:a16="http://schemas.microsoft.com/office/drawing/2014/main" id="{EF645223-5D3B-4D5F-885B-1D4BC22392D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28129" y="2292939"/>
            <a:ext cx="3133093" cy="2580530"/>
          </a:xfrm>
          <a:prstGeom prst="rect">
            <a:avLst/>
          </a:prstGeom>
        </p:spPr>
      </p:pic>
      <p:sp>
        <p:nvSpPr>
          <p:cNvPr id="56" name="CuadroTexto 55">
            <a:extLst>
              <a:ext uri="{FF2B5EF4-FFF2-40B4-BE49-F238E27FC236}">
                <a16:creationId xmlns:a16="http://schemas.microsoft.com/office/drawing/2014/main" id="{30033CD0-53C7-4F99-BA43-6828278D388D}"/>
              </a:ext>
            </a:extLst>
          </p:cNvPr>
          <p:cNvSpPr txBox="1"/>
          <p:nvPr/>
        </p:nvSpPr>
        <p:spPr>
          <a:xfrm>
            <a:off x="3126283" y="2292983"/>
            <a:ext cx="2541619" cy="2585323"/>
          </a:xfrm>
          <a:prstGeom prst="rect">
            <a:avLst/>
          </a:prstGeom>
          <a:noFill/>
        </p:spPr>
        <p:txBody>
          <a:bodyPr wrap="square" rtlCol="0">
            <a:spAutoFit/>
          </a:bodyPr>
          <a:lstStyle/>
          <a:p>
            <a:pPr algn="just"/>
            <a:r>
              <a:rPr lang="es-ES" sz="800" b="1" dirty="0">
                <a:latin typeface="Amasis MT Pro Black" panose="020B0604020202020204" pitchFamily="18" charset="0"/>
              </a:rPr>
              <a:t>En esta gran experiencia podrás conocer a más de 14,000 ejemplares de 350 especies como los son tiburones, pingüinos, rayas, medusas, ajolotes, diversos reptiles y más, en un recorrido a través de dos acuarios y más de 50 exhibiciones.</a:t>
            </a:r>
          </a:p>
          <a:p>
            <a:pPr algn="just"/>
            <a:r>
              <a:rPr lang="es-ES" sz="800" b="1" dirty="0">
                <a:latin typeface="Amasis MT Pro Black" panose="020B0604020202020204" pitchFamily="18" charset="0"/>
              </a:rPr>
              <a:t>Además conoce de cerca nuestro Centro de Conservación y Laboratorio de Reproducción, donde realizamos grandes esfuerzos para la preservación de la vida marina. Nuestra misión es generar pasión, interés y conciencia hacia las maravillas del mundo marino, a través de nuestros espacios de convivencia familiar que inspire a nuestros visitantes tener estilos de vida amigables con el medio ambiente. Para ello trabajamos bajo el concepto de </a:t>
            </a:r>
            <a:r>
              <a:rPr lang="es-ES" sz="800" b="1" i="1" dirty="0">
                <a:latin typeface="Amasis MT Pro Black" panose="020B0604020202020204" pitchFamily="18" charset="0"/>
              </a:rPr>
              <a:t>“</a:t>
            </a:r>
            <a:r>
              <a:rPr lang="es-ES" sz="800" b="1" i="1" dirty="0" err="1">
                <a:latin typeface="Amasis MT Pro Black" panose="020B0604020202020204" pitchFamily="18" charset="0"/>
              </a:rPr>
              <a:t>edutaiment</a:t>
            </a:r>
            <a:r>
              <a:rPr lang="es-ES" sz="800" b="1" i="1" dirty="0">
                <a:latin typeface="Amasis MT Pro Black" panose="020B0604020202020204" pitchFamily="18" charset="0"/>
              </a:rPr>
              <a:t>”</a:t>
            </a:r>
            <a:r>
              <a:rPr lang="es-ES" sz="800" b="1" dirty="0">
                <a:latin typeface="Amasis MT Pro Black" panose="020B0604020202020204" pitchFamily="18" charset="0"/>
              </a:rPr>
              <a:t>, el cual suma la educación más el entretenimiento.</a:t>
            </a:r>
          </a:p>
          <a:p>
            <a:endParaRPr lang="en-US" dirty="0"/>
          </a:p>
        </p:txBody>
      </p:sp>
      <p:pic>
        <p:nvPicPr>
          <p:cNvPr id="66" name="Imagen 65" descr="Interfaz de usuario gráfica, Texto, Aplicación&#10;&#10;Descripción generada automáticamente">
            <a:extLst>
              <a:ext uri="{FF2B5EF4-FFF2-40B4-BE49-F238E27FC236}">
                <a16:creationId xmlns:a16="http://schemas.microsoft.com/office/drawing/2014/main" id="{A3D3475A-67B9-458B-9654-9F0DA313DB4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75938" y="2219640"/>
            <a:ext cx="2544343" cy="1168694"/>
          </a:xfrm>
          <a:prstGeom prst="rect">
            <a:avLst/>
          </a:prstGeom>
        </p:spPr>
      </p:pic>
      <p:pic>
        <p:nvPicPr>
          <p:cNvPr id="70" name="Imagen 69" descr="Interfaz de usuario gráfica, Aplicación&#10;&#10;Descripción generada automáticamente">
            <a:extLst>
              <a:ext uri="{FF2B5EF4-FFF2-40B4-BE49-F238E27FC236}">
                <a16:creationId xmlns:a16="http://schemas.microsoft.com/office/drawing/2014/main" id="{AD3FA3F8-639A-41A8-9509-0145E1821EF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19608" y="4955008"/>
            <a:ext cx="1054469" cy="1265363"/>
          </a:xfrm>
          <a:prstGeom prst="rect">
            <a:avLst/>
          </a:prstGeom>
        </p:spPr>
      </p:pic>
      <p:pic>
        <p:nvPicPr>
          <p:cNvPr id="74" name="Imagen 73">
            <a:extLst>
              <a:ext uri="{FF2B5EF4-FFF2-40B4-BE49-F238E27FC236}">
                <a16:creationId xmlns:a16="http://schemas.microsoft.com/office/drawing/2014/main" id="{D4E195C8-DE30-4D3C-817F-B2BCA7F4A85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5089" y="6242895"/>
            <a:ext cx="11761822" cy="561501"/>
          </a:xfrm>
          <a:prstGeom prst="rect">
            <a:avLst/>
          </a:prstGeom>
        </p:spPr>
      </p:pic>
      <p:pic>
        <p:nvPicPr>
          <p:cNvPr id="78" name="Imagen 77" descr="Interfaz de usuario gráfica&#10;&#10;Descripción generada automáticamente">
            <a:extLst>
              <a:ext uri="{FF2B5EF4-FFF2-40B4-BE49-F238E27FC236}">
                <a16:creationId xmlns:a16="http://schemas.microsoft.com/office/drawing/2014/main" id="{DC9FADA0-0310-43DA-BA19-5D94DE11A00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5982" y="4072044"/>
            <a:ext cx="2361314" cy="1944819"/>
          </a:xfrm>
          <a:prstGeom prst="rect">
            <a:avLst/>
          </a:prstGeom>
        </p:spPr>
      </p:pic>
      <p:pic>
        <p:nvPicPr>
          <p:cNvPr id="22" name="Imagen 21" descr="Imagen que contiene animal, agua, azul&#10;&#10;Descripción generada automáticamente">
            <a:extLst>
              <a:ext uri="{FF2B5EF4-FFF2-40B4-BE49-F238E27FC236}">
                <a16:creationId xmlns:a16="http://schemas.microsoft.com/office/drawing/2014/main" id="{EAA66724-1B4A-42EF-9B33-1E7E0DEB85B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5982" y="3303575"/>
            <a:ext cx="2314047" cy="655453"/>
          </a:xfrm>
          <a:prstGeom prst="rect">
            <a:avLst/>
          </a:prstGeom>
        </p:spPr>
      </p:pic>
    </p:spTree>
    <p:extLst>
      <p:ext uri="{BB962C8B-B14F-4D97-AF65-F5344CB8AC3E}">
        <p14:creationId xmlns:p14="http://schemas.microsoft.com/office/powerpoint/2010/main" val="75706665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762</TotalTime>
  <Words>1029</Words>
  <Application>Microsoft Office PowerPoint</Application>
  <PresentationFormat>Panorámica</PresentationFormat>
  <Paragraphs>106</Paragraphs>
  <Slides>13</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13</vt:i4>
      </vt:variant>
    </vt:vector>
  </HeadingPairs>
  <TitlesOfParts>
    <vt:vector size="18" baseType="lpstr">
      <vt:lpstr>Amasis MT Pro Black</vt:lpstr>
      <vt:lpstr>Arial</vt:lpstr>
      <vt:lpstr>Calibri</vt:lpstr>
      <vt:lpstr>Calibri Light</vt:lpstr>
      <vt:lpstr>Tema de Office</vt:lpstr>
      <vt:lpstr>Presentación de PowerPoint</vt:lpstr>
      <vt:lpstr>El proyecto es un Acuario</vt:lpstr>
      <vt:lpstr>ESQUEMA DE SITIO</vt:lpstr>
      <vt:lpstr>INICIO</vt:lpstr>
      <vt:lpstr>NOSOTROS</vt:lpstr>
      <vt:lpstr>SERVICIOS</vt:lpstr>
      <vt:lpstr>GALERIA</vt:lpstr>
      <vt:lpstr>CONTACTO</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Martin Cruz Martínez</dc:creator>
  <cp:lastModifiedBy>Martin Cruz Martínez</cp:lastModifiedBy>
  <cp:revision>25</cp:revision>
  <dcterms:created xsi:type="dcterms:W3CDTF">2021-07-15T13:42:09Z</dcterms:created>
  <dcterms:modified xsi:type="dcterms:W3CDTF">2021-07-27T01:56:36Z</dcterms:modified>
</cp:coreProperties>
</file>